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«Стихотворения» 1856 года, лирический герой и «Рыцарь на час»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совести, долга и гражданской ответственности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перемен и общественного ожидания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Крымской войны общество жило надеждой на обновление, а литература все чаще обращалась к реальной жизни, социальным конфликтам и судьбе простого человека. Некрасов стал одним из главных голосов этого времени.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«Стихотворения» 1856 года: состав и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объединила тексты, созданные Некрасовым в 1840–1856 годах, и воспринималась как творческий итог целого этапа его поэтического пути.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рядом существуют гражданская сатира, элегические мотивы, бытовые сцены и размышления о человеческой судьбе, что расширяет его художественный диапазон.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интонация, точность наблюдений и отказ от внешней красивости делают сборник особенно близким к реальной жизни и нравственным вопросам эпохи.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Некрасова: кто он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реальной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Некрасова не отстранён от мира и не любуется собственной исключительностью. Он включён в общественные конфликты, слышит чужую боль и отвечает на неё внутренним участием.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требовательность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строится на самоанализе, сомнении и чувстве вины. Такой герой ищет не эффект, а правду, поэтому воспринимается как человек совести, а не романтический мечтатель.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сборника «Стихотворения»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в книге звучит социальная проблематика, связанная с жизнью разных слоёв общества и нравственным выбором человека.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явное преобладание гражданских и социальных мотивов над традиционной лирикой.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тематическому составу сборника «Стихотворения» Н. А. Некрасова, 1856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тема в поэзии Некрасова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у Некрасова изображён как живая человеческая общность, а не как отвлечённый символ. В центре — труд, бедность, терпение и достоинство людей, чья жизнь связана с постоянными испытаниями.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активно использует бытовые детали, простую речь, пословичные обороты и фольклорные интонации. Благодаря этому народный мир звучит достоверно, объёмно и эмоционально убедительно.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народу у Некрасова становится не частным чувством, а нравственным критерием. Через него поэт оценивает справедливость общественного устройства и собственную ответственность.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лирического героя Некрасова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качеств лирического героя и их смысла в поэзии Некрасова.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Некрасова соединяет личное переживание с общественным смыслом и становится носителем нравственной правды.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лирике Н. А. Некрасова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мотив страдания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Крестьянка в зимнем окне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у Некрасова часто возникает в будничной, почти зримой обстановке: тесная изба, тяжёлый труд, усталые руки. За внешней скромностью проступают стойкость и внутренняя сила. Такой портрет показывает, что страдание не уничтожает достоинства человека.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Мать, которая молчит и терпит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некрасовской поэзии материнство связано не только с нежностью, но и с постоянной жертвенностью. Мать несёт на себе заботу о семье, не требуя награды. Этот образ делает социальную тему особенно личной и эмоционально убедительной.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как испытание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у Некрасова нередко оказывается в положении унижения, одиночества или тяжёлого выбора. Через её судьбу поэт говорит о жестокости среды и о цене человеческой слабости. Такой образ легко представить в сцене деревенского интерьера или старинного портрета.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«Рыцарь на час»: тема и жанровые особенности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построена как исповедальный монолог, в котором герой говорит с собственной совестью. Это не рассказ о событии, а напряжённое внутреннее признание.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тема произведения — долг, проверенный не словами, а поступком. Герой стремится к высокому служению, но не выдерживает этой нравственной проверки.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занимают раскаяние и чувство стыда, которые усиливают драматизм текста. Исповедь становится формой самообвинения и духовного кризиса.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«рыцаря» переосмыслен: внешняя смелость уступает место нравственной ответственности. Несбывшийся подвиг превращается в трагедию несоответствия идеалу.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движение героя в «Рыцаре на час»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душевных состояний героя поэмы Н. А. Некрасова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долга и несбывшегося подвига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постоянно мыслит о служении, но личная слабость, колебания и страх перед реальностью мешают ему перейти от намерения к поступку.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долг превращается в источник мучительного саморазоблачения: несделанный подвиг воспринимается как нравственная неудача и как испытание совести.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у Некрасова означает не эффектную смелость, а внутреннюю готовность пожертвовать собой ради высокой цели, даже если никто не увидит этого выбора.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поэмы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внешний сюжет, а внутреннее состояние героя: его речь постепенно теряет уверенность и становится все более исповедальной.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поэмы последовательно снижается от подъема к самоосуждению, что усиливает трагизм нравственного выбора.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поэма «Рыцарь на час» (1860)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Некрасова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соединяет разговорную лексику с высокой гражданской интонацией, поэтому его стихи звучат естественно и вместе с тем напряженно, как живая речь человека своего 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повторы, вопросы, восклицания и обращения помогают передать колебания чувства, внутренний спор и остроту переживания, а не просто сообщить мысль.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манере личное признание становится общественно значимым: читатель слышит не отвлеченную риторику, а голос, связанный с реальной жизнью и болью эпохи.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гражданский пафос в сборнике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«Стихотворениях» сатирическое начало служит не насмешке ради насмешки, а нравственной оценке действительности. Некрасов разоблачает равнодушие, чиновную пустоту и лицемерие как формы общественной слепоты.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возникает рядом с этой сатирой и придает ей конструктивный смысл: обличение у Некрасова всегда связано с надеждой на нравственное обновление общества 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сборника «Стихотворения» и поэмы «Рыцарь на час»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масштаб, фокус и способ раскрытия главных тем у Некрасова.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дает социальную картину эпохи, а поэма углубляет тему личной ответственности; вместе они показывают два уровня некрасовской поэзии — общественный и исповедальный.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«Стихотворения» (1856), «Рыцарь на час» (1860)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Некрасова для русской поэзии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сделал предметом лирики не только чувства, но и социальную боль, труд, бедность и повседневную жизнь, тем самым расширив границы поэтического разговора.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приблизил поэзию к разговорной интонации, сохранив художественную точность и эмоциональную силу, поэтому его стихи звучат естественно и убедительно.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общественное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индивидуальное переживание не отделяется от судьбы времени: личная боль становится способом говорить о совести, справедливости и ответственности.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традицию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Некрасова подготовило развитие реалистической поэзии второй половины XIX века и укрепило представление о поэте как о гражданском свидетеле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современники воспринимали Некрасова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литературными спорами рос интерес к его общественной позиции и к тому, как он говорит о человеке без украшательства.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Некрасова сразу вызвало полярные оценки: одни видели в нем новатора и трибуна, другие — слишком резкого и публицистичного поэта.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оценки второй половины XIX века; обобщение по прижизненной критике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лирического героя Некрасова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некрасовского лирического героя закрепил в литературе тип человека, который не прячет сомнения, признает собственную слабость и оценивает себя с позиций совести.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современность в том, что личная жизнь у него не отделена от общественного долга: внутренний выбор становится мерилом человеческой ценности и нравственной зрелости.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теме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«Стихотворения» 1856 года показал Некрасова как поэта социальной правды, для которого важны народная судьба, повседневность и нравственная требовательность.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«Рыцарь на час» углубляет эту линию: здесь главный конфликт переносится внутрь личности, где герой судит себя за несоответствие идеалу служения.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произведения объединяют искренность, гражданский пафос и отказ от пустой красивости, а лирический герой предстает как человек ответственности, а не внешней позы.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поэзия совести и гражданской ответственности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убедительно показал, что лирика может говорить о народной судьбе, личной вине и общественном долге одновременно. В этом и состоит его непреходящее значение.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2026-05-23T13:18:29Z</dcterms:created>
  <dcterms:modified xsi:type="dcterms:W3CDTF">2026-05-23T13:18:29Z</dcterms:modified>
</cp:coreProperties>
</file>