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986250" y="1905000"/>
            <a:ext cx="71715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вместо зубрёжки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практика делает экзамен понятным и посильным.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Подготовка, которая работает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 проверяет не только знания, но и умение работать по времени, читать задание и аккуратно записывать ответ. Поэтому помогает система: план, повторение, практика в формате экзамена.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поможет пройти экзамен спокойнее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понимать тему, иначе сложное задание кажется случайным. Повторение по темам создаёт основу, на которой легче замечать связи, формулы и типичные ошибки.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Успевать по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решать в ограниченное время. Тренировка с таймером учит не зависать на одном вопросе и сохранять темп даже тогда, когда задание кажется непростым.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терять баллы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нельзя терять баллы на оформлении. Аккуратная запись, единицы измерения и перенос ответа в нужное место часто решают исход проверки.
</a:t>
            </a:r>
            <a:endParaRPr lang="en-US" sz="10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типичный экзамен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варианте обычно есть простые, средние и более трудные задания. Это проверяет не только знание темы, но и умение выбрать подход к каждому уровню.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всегда ограничено, поэтому важно заранее привыкнуть к темпу работы. На экзамене полезно распределять усилия и не задерживаться слишком долго на одном пункте.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оценивают не по догадке, а по точности, полноте и понятной записи решения. Аккуратная форма ответа часто важна не меньше самого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что обычно теряют баллы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теряются баллы из-за невнимательного чтения условия. Если пропустить слово, знак или ограничение, можно решить совсем не ту задачу, даже зная тему.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проблема — неточные вычисления или пропущенные единицы измерения. Проверка чисел и записи перед сдачей помогает избежать обидных потерь.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переносить ответ в бланк поспешно, легко ошибиться в строке, клетке или формате записи. Перед сдачей стоит ещё раз сверить место и вид ответа.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Неаккуратная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исправлений делает работу трудной для проверки. Лучше писать разборчиво и оставлять только один понятный вариант решения, чтобы не запутаться самому и не запутать проверяющего.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тем перед стартом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темы, которые получаются уверенно: их достаточно коротко повторить. Это показывает, где можно не тратить лишнее время и силы перед экзаменом.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Сомневаюсь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выделите темы, где есть сомнения. Именно они требуют нескольких заданий на практику и повторения правил до уверенного результата.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умею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третий список внесите то, что пока не получается совсем. Такие темы лучше разбирать по шагам, а не откладывать на последний день.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Расставить приоритеты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заполнения списка становится видно, что учить сначала. Так подготовка идёт по приоритетам, а не хаотично, и слабые места быстрее становятся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532" y="2482354"/>
            <a:ext cx="263812" cy="30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0058" y="2482354"/>
            <a:ext cx="263812" cy="3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2388" y="4394523"/>
            <a:ext cx="320100" cy="284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81222" y="4386040"/>
            <a:ext cx="301500" cy="30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уровня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716783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тест без подсказок показывает, что уже получается самостоятельно. Он помогает увидеть реальный уровень, а не ощущение, что «вроде всё понятно».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716771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10–15 минут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086309" y="2252700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считать не только правильные ответы, но и тип ошибки. Тогда становится ясно, что мешает сильнее: правило, вычисление или невнимательность.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086297" y="1631445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ошибки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716783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путаница возникает в формулах, нужно отдельно возвращаться к теории. Когда ошибка в чтении задания, полезно тренировать внимательность на каждом условии.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716771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причину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086317" y="4156385"/>
            <a:ext cx="29043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мини-теста превращается в список тем для ближайших дней. Так подготовка строится не вслепую, а на основе реальных пробелов.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5086304" y="3535130"/>
            <a:ext cx="3350100" cy="4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потом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121819"/>
            <a:ext cx="3321300" cy="6789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по итогам тренировочных заданий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Фиксируйте пробелы в простой таблице: это помогает видеть картину подготовки и не возвращаться к одной и той же ошибке без плана.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ошибка повторяется, тема идёт в повторение; если всё стабильно, достаточно короткой проверки.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пробелов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подготовки без перегруза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темы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коротко повторите тему по конспекту или учебнику. Это занимает немного времени, но помогает вспомнить главное перед практикой и настроиться на работу.
</a:t>
            </a:r>
            <a:endParaRPr lang="en-US" sz="92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решите 3–5 заданий по этой теме без подсказок. Такой объём достаточно маленький, чтобы не перегружаться, и достаточно большой, чтобы увидеть пробелы.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сразу проверьте ошибки и отметьте, где сбились: в формуле, вычислении, чтении условия или оформлении. Именно разбор делает тренировку полезной.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сформулируйте короткий вывод: что уже получается, что нужно повторить завтра и какую тему взять следующей. Это удерживает ритм подготовки.
</a:t>
            </a:r>
            <a:endParaRPr lang="en-US" sz="9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 обязательной проверкой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самостоятельная попытка, затем проверка и возврат к теме при повторной ошибке.
</a:t>
            </a:r>
            <a:endParaRPr lang="en-US" sz="21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→ причина → новый способ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ошибки помогает не повторять её на следующей попытке
</a:t>
            </a:r>
            <a:endParaRPr lang="en-US" sz="22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задач помогают постепенно повышать сложность и сохранять уверенность на каждом этапе подготовки.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подготовки к экзамену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задач помогают двигаться от разогрева к проверке готовности.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решения любого задания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6810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Прочитать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условие целиком и без спешки. Важно понять, что дано, что нужно найти и какие данные уже известны.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86525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ключевые слова и числовые данные. Это помогает заметить ограничение, выбрать нужное правило и не отвлечься на лишнее.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86240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план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запишите план решения: шаги, формулу, порядок действий. Даже если ответ пока неясен, структура удержит ход мысли.
</a:t>
            </a:r>
            <a:endParaRPr lang="en-US" sz="1196" dirty="0"/>
          </a:p>
        </p:txBody>
      </p:sp>
      <p:sp>
        <p:nvSpPr>
          <p:cNvPr id="13" name="Text 5"/>
          <p:cNvSpPr txBox="1"/>
          <p:nvPr/>
        </p:nvSpPr>
        <p:spPr>
          <a:xfrm>
            <a:off x="4962800" y="186810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по шагам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Решайте по одному шагу, не перескакивая через действия. Так проще заметить ошибку сразу и не потерять баллы в конце.
</a:t>
            </a:r>
            <a:endParaRPr lang="en-US" sz="1196" dirty="0"/>
          </a:p>
        </p:txBody>
      </p:sp>
      <p:sp>
        <p:nvSpPr>
          <p:cNvPr id="14" name="Text 6"/>
          <p:cNvSpPr txBox="1"/>
          <p:nvPr/>
        </p:nvSpPr>
        <p:spPr>
          <a:xfrm>
            <a:off x="4962800" y="2865250"/>
            <a:ext cx="3407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обязательно проверьте результат: совпадает ли он с условием, нет ли пропущенных единиц, знаков или важных деталей.
</a:t>
            </a:r>
            <a:endParaRPr lang="en-US" sz="11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условие внимательно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17197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задание без пометок, чтобы уловить общий смысл. Затем найдите глаголы действия: сравни, объясни, запиши, выбери, посчитай.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28179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Подчеркните числа, даты, имена, названия и ограничения. Эти детали часто определяют правильный ответ и защищают от невнимательной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9156" y="2830100"/>
            <a:ext cx="1777452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формулировки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отметьте слова-ловушки и противопоставления: не, кроме, только, хотя, если. Они меняют смысл требования и порядок решения.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50089" y="2830100"/>
            <a:ext cx="1777317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ещё раз сопоставьте своё решение с вопросом. Проверьте, действительно ли вы ответили именно на то, что спрашивали.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 и чистовик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36400" y="18471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черновике достаточно короткой записи: формула, схема, ключевые шаги или промежуточные вычисления. Это помогает не сбиться и быстро вернуться к решению.
</a:t>
            </a:r>
            <a:endParaRPr lang="en-US" sz="1096" dirty="0"/>
          </a:p>
        </p:txBody>
      </p:sp>
      <p:sp>
        <p:nvSpPr>
          <p:cNvPr id="9" name="Text 3"/>
          <p:cNvSpPr txBox="1"/>
          <p:nvPr/>
        </p:nvSpPr>
        <p:spPr>
          <a:xfrm>
            <a:off x="1936400" y="2837250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перенос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ход решения понятен, перенесите его в чистовик аккуратно и разборчиво. Оставляйте только нужные действия, без случайных пометок и исправлений.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1936400" y="3839883"/>
            <a:ext cx="63906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проверьте логику, знаки, единицы и оформление. Чистовик должен быть понятен проверяющему с первого взгляда и без дополнительных догадок.
</a:t>
            </a:r>
            <a:endParaRPr lang="en-US" sz="10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помогает не терять время на одном задании и быстрее собрать понятные баллы в начале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брать доступные задания, а затем возвращаться к сложным. Это снижает риск застрять и помогает завершить работу собранно.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Рекомендуемая схема распределения времени на экзамене
</a:t>
            </a:r>
            <a:endParaRPr lang="en-US" sz="1272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распределить время на экзамене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Пробный прогон в реальном формате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Настроить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таймер и уберите всё лишнее со стола. Условия должны быть близки к экзамену: тишина, ограниченное время и только разрешённые материалы.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самостоятельно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Решайте без подсказок и без пауз на телефон или учебник. Важно увидеть, как вы справляетесь, когда опираетесь только на свои знания.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прогона отметьте ошибки, пропущенные шаги и места, где не хватило времени. Это даёт честную картину подготовки.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первый и повторный прогон: стало ли меньше ошибок, быстрее ли идёт работа, легче ли держать внимание до 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справиться с тревожностью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несколько минут до старта
</a:t>
            </a:r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3–4 спокойных цикла дыхания 4–4: вдох на четыре счёта, выдох на четыре. Это помогает снизить напряжение и выровнять внимание.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момент ожидания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сядьте устойчиво, расправьте плечи и выберите один простой первый шаг. Не думайте обо всём экзамене сразу.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экзамена
</a:t>
            </a:r>
            <a:pPr algn="ctr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работы держите фокус только на одном задании. Если тревога растёт, вернитесь к дыханию и продолжайте с ближайшего шага.
</a:t>
            </a:r>
            <a:endParaRPr lang="en-US" sz="11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1897630"/>
            <a:ext cx="4219800" cy="14334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учебного плана на 7–14 дней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равномерно распределить нагрузку и не оставить повторение на последний день.
</a:t>
            </a:r>
            <a:pPr algn="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важно увидеть слабые места, затем укрепить темы, после этого проверить себя в полном формате и завершить подготовку без перегруза.
</a:t>
            </a:r>
            <a:endParaRPr lang="en-US" sz="1242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плана подготовки на 2 недели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даёт уверенность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подготовка строится из маленьких шагов, экзамен перестаёт казаться хаотичным. План, практика, проверка и повторение дают спокойствие, а спокойствие помогает показать реальный уровень знаний.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2026-07-25T21:11:26Z</dcterms:created>
  <dcterms:modified xsi:type="dcterms:W3CDTF">2026-07-25T21:11:26Z</dcterms:modified>
</cp:coreProperties>
</file>