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Европейцы искали путь к богатой Азии: товары, знания и новые маршруты меняли карты и путешествия.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европейцы на краю Азии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Азии в Европу везли шелк, специи, чай, фарфор и драгоценные ткани — редкие и очень дорогие. После падения Константинополя в 1453 году старые пути стали труднее, и европейцы стали искать морской путь в Азию.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европейцы интересовались Азией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Марко Поло и рассказ об Азии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XIII веке Марко Поло побывал в Китае и, по разным оценкам, прожил в Азии около 20 лет. Его наблюдения стали основой для рассказов европейцам.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описал большие города, оживленные рынки и необычные для Европы вещи — бумажные деньги и жизнь при дворе правителя Китая. Эти детали делали картину мира нагляднее.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Марко Поло стала одним из первых подробных описаний Азии для жителей Европы. Благодаря ей у многих людей появился интерес к дальним землям и торговле.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93961"/>
            <a:ext cx="3377400" cy="2259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первых европейских контактов с Азией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показывают, как от чтения рассказов Европа переходила к реальным морским путешествиям.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европейцы узнавали об Азии из описаний, а затем стали прокладывать собственные морские дороги.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исторических дат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Васко да Гама и путь в Индию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морской маршрут к Индии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1498 году Васко да Гама обогнул Африку и прибыл в Индию. Его путешествие доказало, что до азиатских стран можно добраться морем, минуя долгие сухопутные пути.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усилило Португалию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путь ускорил торговлю и позволил Португалии укрепить позиции в Индийском океане. Это сделало регулярные перевозки более выгодными и предсказуемыми.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Товары, которые особенно ценили в Европе
</a:t>
            </a:r>
            <a:endParaRPr lang="en-US" sz="2681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ценились те товары, которые можно было перевозить в трюмах и которые встречались редко.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спрос особенно концентрировался на специях и шелке, а затем рос интерес к чаю и фарфору.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Обобщенное представление о популярности товаров в европейской торговле (состав долей приблизительный, точные цифры в разных источниках различаются)
</a:t>
            </a:r>
            <a:endParaRPr lang="en-US" sz="55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европейцы добирались до Азии морем
</a:t>
            </a:r>
            <a:endParaRPr lang="en-US" sz="2742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этапов морского путешествия, характерной для ранних маршрутов к Индии и дальше.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1679217"/>
            <a:ext cx="1116300" cy="992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3240" y="1679217"/>
            <a:ext cx="1116300" cy="992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19705" y="1648250"/>
            <a:ext cx="1054200" cy="105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85127" y="1648250"/>
            <a:ext cx="1054200" cy="105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Португальские крепости и торговые пункты
</a:t>
            </a:r>
            <a:endParaRPr lang="en-US" sz="271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Фактории в ключевых местах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Португальцы создавали укрепленные торговые пункты в Гоа, Малакке и Ормузе. В таких местах было легче хранить товары и поддерживать связь с морскими маршрутами.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 и ремонт кораблей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Фактории служили складом: там хранили ценные грузы и чинили корабли. Благодаря этому торговля меньше зависела от долгого возвращения за припасами.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купцов и груза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Укрепления помогали защищать торговцев и перевозки. Когда путь был опасным, контроль над пунктом снижал риски и потери в дороге.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морскими путями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важных морских точек приносил прибыль и давал возможность следить за торговыми маршрутами. Это усиливало позиции Португалии в Индийском океане.
</a:t>
            </a:r>
            <a:endParaRPr lang="en-US" sz="88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Макао как «окно» в китайский мир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 веке португальцы поселились в Макао. Оттуда европейцы постепенно узнавали о жизни в Китае и о том, какие товары ценятся сильнее всего. Эти сведения помогали представлять Китай как огромную страну с активной торговлей.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представляли Китай по привезенным вещам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Китая в Европу попадали рассказы и предметы: шелк, фарфор и чай. Европейцев особенно впечатляли большое население и развитый обмен товарами. Китай казался богатой и необычной страной, куда хочется стремиться.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 первые сведения о Восточной Азии
</a:t>
            </a:r>
            <a:endParaRPr lang="en-US" sz="270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азиатских центров, куда приходили европейцы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 Малакка стали отправными точками ранних морских маршрутов, а Китай и Япония дольше оставались сложнее для контактов.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ростом опыта торговля охватывала всё больше регионов: сначала проще, затем — более труднодоступные страны.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исторических тенденций и времени формирования европейских связей (точные численные значения не представлены в надежных сопоставимых данных).
</a:t>
            </a:r>
            <a:endParaRPr lang="en-US" sz="55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редкие и осторожные контакты
</a:t>
            </a:r>
            <a:endParaRPr lang="en-US" sz="2982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1543 год — первое появление португальцев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Португальцы впервые прибыли в Японию и привезли огнестрельное оружие. Наряду с ним они предлагали товары для обмена, но встречи не становились регулярными.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1540-е–XVI век — обмен под наблюдением властей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Японские правители внимательно следили за иностранцами. Из‑за этого контакты оставались ограниченными, а любые действия происходили под строгим контролем местных сил.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— контакты, но без свободного присутствия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Европейцы могли участвовать в отдельных обменах, однако не получали возможности свободно обустраиваться и расширять влияние. Поэтому сведения о Европе в Японии распространялись медленно.
</a:t>
            </a:r>
            <a:endParaRPr lang="en-US" sz="8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как азиатская часть для Европы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Путешественникам приходилось преодолевать суровый климат, большие расстояния и встречаться с разными народами. Эти встречи влияли на торговлю, сбор сведений и выбор дальнейших направлений движения.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России в Азию шёл через Урал и обширную Сибирь. После похода Ермака в конце XVI века началось более систематическое продвижение на восток и закрепление новых маршрутов.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землепроходцы продвигались всё дальше и дошли до берегов Тихого океана. Так европейская часть России получила прямую связь с пространством Азии, пусть и через трудности.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первые путешествия по морю меняли мир
</a:t>
            </a:r>
            <a:endParaRPr lang="en-US" sz="2552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Схема-связка ключевых последствий: от новых маршрутов к картам, торговле и знаниям о разных регионах Азии.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51251"/>
            <a:ext cx="3377400" cy="1614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товары привозили из разных частей Азии
</a:t>
            </a:r>
            <a:endParaRPr lang="en-US" sz="2467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Азии давали Европе разные ценности: где-то особенно ценили специи и ткани, а где-то — металлы, оружие или товары караванной торговли.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центр Азии был важен «по-своему»: обмен шёл не одним универсальным товаром, а сочетанием разных ресурсов и специализаций.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из описания первых контактов европейцев с Азией.
</a:t>
            </a:r>
            <a:endParaRPr lang="en-US" sz="77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Купцы, миссионеры и переводчики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торговцев в Азию всё чаще отправлялись миссионеры и переводчики. Иезуиты изучали местные языки, чтобы общаться с жителями Китая и Японии и точнее передавать идеи.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нередко становилась первой «точкой встречи» народов. Со временем возникал обмен не только товарами, но и знаниями, словами, а также повседневными обычаями разных сторон.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дальних морских путешествий
</a:t>
            </a:r>
            <a:endParaRPr lang="en-US" sz="2836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Цинга считалась особенно опасной, потому что возникала из‑за нехватки свежих продуктов. Её последствия могли быстро ослабить команду и сорвать планы рейса.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наличии маршрутов риск сохранялся на каждом шаге: погода, здоровье, снабжение и неверные сведения могли остановить или разрушить экспедицию.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причин рисков в контексте дальних морских плаваний (качественный список без точных чисел).
</a:t>
            </a:r>
            <a:endParaRPr lang="en-US" sz="55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13250"/>
            <a:ext cx="609300" cy="54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2295523"/>
            <a:ext cx="609300" cy="54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6412" y="2960900"/>
            <a:ext cx="503475" cy="5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0450" y="3632375"/>
            <a:ext cx="575400" cy="575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книги и карты меняли представления об Азии
</a:t>
            </a:r>
            <a:endParaRPr lang="en-US" sz="2432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496555" y="1677300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путешественников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Путешественники фиксировали наблюдения в книгах: как устроены города, рынки и быт. Эти тексты читали в Европе, и знания становились не слухами, а описаниями увиденного.
</a:t>
            </a:r>
            <a:endParaRPr lang="en-US" sz="725" dirty="0"/>
          </a:p>
        </p:txBody>
      </p:sp>
      <p:sp>
        <p:nvSpPr>
          <p:cNvPr id="11" name="Text 3"/>
          <p:cNvSpPr txBox="1"/>
          <p:nvPr/>
        </p:nvSpPr>
        <p:spPr>
          <a:xfrm>
            <a:off x="1496555" y="2359579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берегов и портов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со временем становились точнее. На них появлялись новые берега, острова и порты, а маршруты получали более понятные направления для последующих морских рейсов.
</a:t>
            </a:r>
            <a:endParaRPr lang="en-US" sz="725" dirty="0"/>
          </a:p>
        </p:txBody>
      </p:sp>
      <p:sp>
        <p:nvSpPr>
          <p:cNvPr id="12" name="Text 4"/>
          <p:cNvSpPr txBox="1"/>
          <p:nvPr/>
        </p:nvSpPr>
        <p:spPr>
          <a:xfrm>
            <a:off x="1496555" y="3041855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как правды, так и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с точными сведениями в книгах сохранялись неточности и преувеличения. Поэтому европейцы нередко опирались и на полезные данные, и на сомнительные рассказы.
</a:t>
            </a:r>
            <a:endParaRPr lang="en-US" sz="725" dirty="0"/>
          </a:p>
        </p:txBody>
      </p:sp>
      <p:sp>
        <p:nvSpPr>
          <p:cNvPr id="13" name="Text 5"/>
          <p:cNvSpPr txBox="1"/>
          <p:nvPr/>
        </p:nvSpPr>
        <p:spPr>
          <a:xfrm>
            <a:off x="1496555" y="3713327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общего взгляда на регион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Европе появлялись всё новые сведения, менялось и представление об Азии. Она переставала быть «далёкой загадкой» и превращалась в пространство конкретных мест и народов.
</a:t>
            </a:r>
            <a:endParaRPr lang="en-US" sz="72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интереса к соперничеству государств на море
</a:t>
            </a:r>
            <a:endParaRPr lang="en-US" sz="2411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превращения торговли и прибыли в политическое соперничество между европейскими странами.
</a:t>
            </a:r>
            <a:endParaRPr lang="en-US" sz="107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Европа научилась благодаря Азии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развивали морское дело: совершенствовали корабли, активнее использовали компас и астрономические наблюдения. Так европейцы улучшали навигацию и точность определения направлений.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люди стали точнее считать расстояния и делать карты. Азия превратилась не только в цель торговли, но и в источник знаний, которые меняли науку и практику мореплавания.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путешествия показали европейцам, что мир намного больше их прежних представлений. Это заставляло проверять факты, сравнивать сведения и осторожнее относиться к ошибочным слухам.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европейцы на краю Азии открыли новые морские пути, наладили торговлю и расширили знания о мире. Из Азии в Европу пришли ценные товары и сведения, изменившие карты, торговлю и отношения государств.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европейцы на краю Азии: поворот в истории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2026-05-12T22:42:04Z</dcterms:created>
  <dcterms:modified xsi:type="dcterms:W3CDTF">2026-05-12T22:42:04Z</dcterms:modified>
</cp:coreProperties>
</file>