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ли разговаривать природа?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подаёт нам тихие знаки, если внимательно смотреть и слушать.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услышать природу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мы учимся замечать предметы, называть их точно и подбирать подходящие слова. Так природа становится понятнее: дерево, птица, дождь, а ещё тихий, мокрый, яркий, высокий.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сообщает о себе звуками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пения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парк оживает: где-то чирикает воробей, звонко переговариваются синицы, а вдалеке слышится стук дятла. Кажется, будто лес проснулся первым и тихо рассказывает, какой сегодня день.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дождя и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поднимается ветер, листья начинают шептаться, а дождь стучит по крышам и дорожкам. Эти звуки сразу меняют настроение вокруг. По ним легко понять, что природа что-то готовит и хочет привлечь наше внимание.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Капли, ручьи и живая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слышно, как капли падают с веток, а маленький ручей весело бежит между камешками. Такая музыка не из нот, а из самой природы. Она делает мир особенно живым и чуть-чуть волшебным.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031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вокруг нас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листьев, треск сухих веточек и осторожные шаги зверька помогают понять, что лес не спит и внимательно живёт своей жизнью.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речки слышны плеск, бульканье и кваканье лягушек. Эти звуки легко сравнивать и находить для них точные, красивые слова.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Стук капель по подоконнику, крыше и лужам звучит по-разному. Если прислушаться, можно заметить, как меняется дождь от тихого до громкого.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рядом с домом природа не молчит: шумит ветер в деревьях, поют птицы, а после дождя слышно, как капают последние капли.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меняет свой цвет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зелёные листья, светлая трава и яркие цветы. Природа будто просыпается после длинного сна.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становится много зелёного цвета. Деревья густые, луга пышные, а солнце делает всё особенно ярким.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краснеют и постепенно опадают. В природе заметно становится больше тёплых и спокойных оттенков.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покрывает белый снег. Он показывает, что пришло холодное время года, когда природа замирает и отдыхает.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говорит движением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качаются на ветру, ручей быстро бежит по камешкам, а птицы легко машут крыльями. По движению можно заметить, что вокруг всё живёт и меняется.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подобрать точные слова: тихо, плавно, быстро, высоко, медленно. Так мы учимся не только смотреть, но и внимательно описывать увиденное.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тоже рассказывают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снегу остаются чёткие отпечатки лап и маленькие дорожки. По ним можно догадаться, кто проходил здесь совсем недавно, даже если сам зверёк уже убежал.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и траве видны тропинки, норки, обгрызенные шишки и упавшие листья. Такие следы помогают заметить, что рядом были птица, заяц, ёж или белка.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— это маленькие подсказки природы. Если смотреть внимательно, можно понять больше, чем кажется сначала, и почувствовать себя настоящим следопытом.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4265" y="3545848"/>
            <a:ext cx="165375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растений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Тянутся к свету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стебли поворачиваются к солнцу, потому что ему нужен свет. По этому движению видно, как растение ищет лучшие условия для роста.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раскрываются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тепло, почки набухают и постепенно раскрываются. Это заметный признак весны, который говорит: природа уже готовится к новому росту.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в течение 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цветы открываются днём, а вечером снова закрываются. Так растения как будто следят за временем и подают нам тихий знак.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предупреждают об опасности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Птица может громко и тревожно закричать, если заметит опасность. Тогда другие птицы сразу настораживаются и стараются спрятаться. Это помогает им не попасть в беду.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Олень замирает, поднимает голову, а сурикат встаёт столбиком и смотрит по сторонам. Такие сигналы нужны, чтобы вовремя заметить врага и успеть убежать.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в природе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Цветы пахнут по-разному: одни нежно, другие очень сладко и сильно. По запаху насекомые находят нужный цветок, как по невидимой дорожке.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лесу можно узнать запах травы, влажной земли после дождя и сосновых иголок. У каждого места свой особый аромат, будто его собственный голос.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Иногда запах подсказывает, что недавно прошёл дождь или распустились новые цветы. Такие признаки помогают внимательнее смотреть на мир вокруг.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Запахи тоже являются знаками природы. Они не видны глазами, но их легко почувствовать и описать точными словами.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сезонов помогает нам замечать изменения в природе.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года природа меняется по-особенному. По этим переменам легко понять, что наступает весна, лето, осень или зима, и подобрать точные слова для описания.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Общепринятое деление года на четыре сезона.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замечать природу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замечает самое важное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учитель помогает детям прислушаться к звукам, рассмотреть листья и подобрать точные слова. Он показывает, как из маленького наблюдения рождается понятный рассказ о природе. Иногда достаточно одного внимательного взгляда, чтобы увидеть то, что раньше пряталось от глаз.
</a:t>
            </a:r>
            <a:endParaRPr lang="en-US" sz="777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читает лес как книгу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каждый день смотрит на деревья, почву, следы животных и состояние тропинок. По этим признакам он понимает, всё ли спокойно в лесу. Его работа похожа на тихий разговор с природой, где важны терпение, внимание и аккуратные записи.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 слушает птичьи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 различает птиц по голосу, повадкам и месту, где они живут. Он может заметить тревожный крик, быстрый полёт или необычное поведение стаи. Такие наблюдения помогают лучше узнать пернатых соседей и бережнее относиться к их жизни.
</a:t>
            </a:r>
            <a:endParaRPr lang="en-US" sz="8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знак природы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наблюдения помогает не перепутать один признак с другим и сделать верный вывод.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каждый знак сразу понятен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шорох может быть разным по причине. Это бывает ветер, сухая ветка или маленькое животное, поэтому нельзя спешить с выводом.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знак, нужно смотреть сразу на несколько подсказок: где это произошло, как звучит, есть ли следы рядом и какое сейчас время года.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и терпение помогают не ошибиться. Чем больше признаков мы сравним, тем точнее поймём, что именно подаёт нам природа.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домом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 дворе можно услышать живые звуки природы: чириканье воробьёв, воркование голубей, шелест травы и постукивание дождя по крыше. Стоит только прислушаться — и двор сразу становится интереснее.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природа тоже оставляет свои маленькие подсказки: муравьи спешат по тропинке, жуки прячутся под листьями, на дорожках видны лужи и следы. Такие наблюдения помогают замечать красоту совсем рядом.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природе угадывают погоду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птицами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часто летят ниже обычного и ведут себя тише. Такое поведение помогает понять, что скоро может пойти дождь или подуть сильный ветер.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изменением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замечают, что небо темнеет, воздух становится влажным, а ветер усиливается. Это первые подсказки, по которым можно ожидать перемену.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162275" y="3335815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стараются спрятаться и меньше летают. Природа как будто бережно прячет их от непогоды, а человек запоминает этот знак.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787904" y="1980337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 снегу и морозу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 погоде подсказывают снег, иней и сильный мороз. По таким признакам люди давно учились узнавать, каким будет следующий день.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природу нужно беречь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ломать ветки и шуметь у гнёзд, птицам становится тревожно. Тогда труднее услышать их голоса и заметить, как живёт лес.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тропинке и берегу мешает растениям, насекомым и маленьким животным. Чистое место помогает природе оставаться спокойной и красивой.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идёт осторожно, он лучше видит следы, листья, шишки и цветы. Внимание к мелочам делает прогулку интересной и полезной.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— значит помогать ей жить рядом с нами. Тогда двор, парк и лес остаются живыми, тихими и радостными.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описать природу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признаках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 помогают точно описать предметы и явления. Можно сказать: тихий ручей, высокий дуб, мокрая трава. Так речь становится ясной и образной.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картине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подбираем удачные слова, природа словно становится ближе. Яркое солнце, пушистый снег и звонкая птица помогают представить картину очень живо.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186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74725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птиц, шум ветра и стук дождя подсказывают, что происходит вокруг. По звукам можно многое понять, если слушать внимательно.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снег, трава и небо меняют оттенки в разное время года. Цвет помогает заметить перемены и назвать их точными словами.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качаются, вода течёт, птицы летят. По движению тоже можно читать природу почти как интересную книжку.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снегу, земле или мокрой дорожке рассказывают, кто здесь был и что делал. Это маленькие подсказки от природы.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замечаем признаки природы и называем их правильно, наша речь становится точнее, красивее и намного интереснее.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Итак, умеет ли разговаривать природа?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Да, если понимать разговор как знаки и подсказки. Природа говорит звуками, цветами, запахами, движением и следами. А внимательный человек умеет это заметить и назвать точными словами.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2026-05-21T15:26:09Z</dcterms:created>
  <dcterms:modified xsi:type="dcterms:W3CDTF">2026-05-21T15:26:09Z</dcterms:modified>
</cp:coreProperties>
</file>