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7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6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удивляют разнообразием форм, строения и важностью в природе и жизни человека.
</a:t>
            </a:r>
            <a:endParaRPr lang="en-US" sz="407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образуются после опыления и играют ключевую роль в жизни растений, помогая распространять семена. Люди используют плоды как питательный продукт и сырье для различных продуктов.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в природе и жизни человека: общий контекст
</a:t>
            </a:r>
            <a:endParaRPr lang="en-US" sz="2479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развивается из завязи цветка после успешного опыления и охраняет семена во время их созревания.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запас питательных веществ, необходимых для будущего прорастания семян и формирования новых растений.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также способствует расселению семян, помогая им достигать новые благоприятные места для роста.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плода и его значение для растения
</a:t>
            </a:r>
            <a:endParaRPr lang="en-US" sz="29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слой — экзокарпий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наружный слой защищает плод и бывает кожистым, восковым или волосистым в зависимости от вида растения. Он создаёт первую барьерную защиту от внешних воздействий.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— мезокарпий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околоплодника содержит мякоть или сочную часть плода, часто являющуюся съедобной и привлекающей животных для распространения семян.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слой — эндокарпий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внутренний слой, окружающий семена. В некоторых плодах он твёрдый, образуя косточку, которая надёжно защищает неокрепшее семя.
</a:t>
            </a:r>
            <a:endParaRPr lang="en-US" sz="130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плода: околоплодник и семена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Сочные плоды отличаются большим содержанием воды в околоплоднике, что делает их мягкими и привлекательными для животных.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плодов: классификация на сочные и сухие
</a:t>
            </a:r>
            <a:endParaRPr lang="en-US" sz="232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плоды обладают плотным, твёрдым или меховым околоплодником и не имеют сочной мякоти, например, орехи и стручки.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раскрытия плодов — важный признак классификации: сочные чаще не раскрываются, сухие могут раскрываться или оставаться закрытыми.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ягоды и костянки, которые обычно имеют многосемянное или односемянное строение с мясистой мякотью.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788072"/>
            <a:ext cx="4151400" cy="1471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сочных и сухих плодов на примерах распространённых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плодов напрямую связана с их экологической стратегией распространения.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сочных и сухих плодов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справочников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5478" y="1453774"/>
            <a:ext cx="258038" cy="29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Ягода: определение, строение, характерные примеры
</a:t>
            </a:r>
            <a:endParaRPr lang="en-US" sz="2411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Ягоды имеют сочный и мягкий околоплодник, который привлекает животных для распространения семян.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Мясистый околоплодник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ягоды находятся многочисленные семена, обеспечивающие размножение и разнообразие растений.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семян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ягод съедобны и входят в рацион человека и дикой природы, что способствует их распространению.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Съедобность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и приятный вкус делают ягоды заметными и привлекательными для птиц и млекопитающих.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Односемянность костянки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 содержат одно семя, защищённое твёрдой внутренней оболочкой — косточкой, которая надёжно охраняет росток до созревания.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Сочность и привлечение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Мясистая мякоть плода манит птиц и зверей, стимулируя их поедание и тем самым участие в распространении семян на новые территории.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костянок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 включают вишню, сливу, абрикос и персик, которые широко известны в культуре и используются в питании человека.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Костянки: структура и функция косточки
</a:t>
            </a:r>
            <a:endParaRPr lang="en-US" sz="27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формируется не только из завязи, но и из разросшегося цветоложе, что отличает его от настоящих плодов. Это расширение делает плод более крупным и сочным.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как ложный плод: отличия и строение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формирования яблока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яблока расположены камеры с семенами, а снаружи — сочная мякоть. Ложные плоды участвуют в распространении семян, привлекая животных своим вкусом и ароматом.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значение ложного плода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плоды не раскрываются после созревания, что отличает их от многих других сухих плодов и способствует сохранению семени длительное время.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жёлуди: сухие односемянные плоды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 и жёлуди — плоды с твёрдой, плотной оболочкой, которая надёжно защищает единственное семя внутри от повреждений и поедания.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орехи остаются на растении после созревания, что обеспечивает постепенное распространение семян различными животными и природными факторами.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семян связаны с типом плода. Ветер переносит лёгкие и крылатые семена; животные рассеивают плоды с сочной мякотью; вода распространяет водонепроницаемые плоды.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плода определяет способ распространения: лёгкие и крылатые плоды — ветер, съедобные сочные — животные, устойчивые к воде — распространение водой.
</a:t>
            </a:r>
            <a:endParaRPr lang="en-US" sz="1383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семян различными плодами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ботанике, 2023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распространении плодов
</a:t>
            </a:r>
            <a:endParaRPr lang="en-US" sz="275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окраска и привлекательный вкус сочных плодов привлекают птиц и млекопитающих, способствуя поеданию и расселению семян вместе с мякотью.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проходят через пищеварительный тракт животных, сохраняя жизнеспособность и попадая на новые места для успешного прорастания.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вода как агенты распространения плодов
</a:t>
            </a:r>
            <a:endParaRPr lang="en-US" sz="261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одуванчика оснащены пушистыми «парашютиками», которые обеспечивают длительное парение и выносят семена на значительные расстояния ветром.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Крылатки клена специально построены так, чтобы при падении вращаться, замедлять скорость и увеличивать дальность распространения семян.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Кокосовые орехи имеют твердую оболочку и водонепроницаемый околоплодник, что позволяет им плавать и расселяться по водным путям на дальние расстояния.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распространения ветром и водой позволяет растениям захватывать новые территории и поддерживать стабильность популяций.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Бешеный огурец: природу в 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бешеного огурца при созревании резко лопается, выбрасывая семена на несколько метров вокруг. Это быстрый и энергичный способ дальнего расселения.
</a:t>
            </a:r>
            <a:endParaRPr lang="en-US" sz="12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Акация и её метод распространения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плоды акации внезапно раскрываются с характерным щелчком, разбрасывая семена по окрестностям, что помогает растению осваивать новую территорию.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Цикламения и взрывной выброс семян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цикламении при созревании резко раскрывается, выталкивая семена с большой силой. Этот механизм гарантирует распространение далеко от материнского растения.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Взрывные механизмы раскрытия плодов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десять лет урожайность яблок демонстрирует стабильный рост, улучшаясь благодаря новым методам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Лидером по урожайности является яблоня, что отражает её важность в сельском хозяйстве России и стимулирует развитие технологий выращивания.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Госкомстат России,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основных плодовых культур России
</a:t>
            </a:r>
            <a:endParaRPr lang="en-US" sz="25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 — сладкий плод с тонкой кожицей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 выделяется ярко-красной оболочкой и сладкой сочной мякотью. Распространён в тропических регионах Азии, популярен за необычный вкус и аромат.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Мангостан — королева фруктов
</a:t>
            </a:r>
            <a:pPr algn="l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Мангостан обладает плотной фиолетовой кожурой и сочной, ароматной мякотью. В южных странах ценится за уникальный вкус и лечебные свойства.
</a:t>
            </a:r>
            <a:endParaRPr lang="en-US" sz="1572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— экзотика с сильным запахом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Дуриан известен своим характерным мощным запахом, который нравится не всем. Плод крупный, с кремообразной мякотью, является деликатесом в Юго-Восточной Азии.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Экзотические плоды: примеры и особенности
</a:t>
            </a:r>
            <a:endParaRPr lang="en-US" sz="24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богаты витамином C, который укрепляет иммунитет и способствует восстановлению клеток организма.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плодов: витамины и минералы
</a:t>
            </a:r>
            <a:endParaRPr lang="en-US" sz="2391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в плодах помогают поддерживать энергию и нормализовать обмен веществ.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калий и магний, а также пищевые волокна способствуют здоровью сердца и пищеварительной системы.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плодов в промышленности и быту
</a:t>
            </a:r>
            <a:endParaRPr lang="en-US" sz="2338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широко применяются в производстве соков, варенья, джемов и сухофруктов, обеспечивая разнообразие пищевой продукции.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плодов получают растительные масла и косметические составы, например, облепиховое масло и миндальное молоко используются в медицине и косметологии.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традиционной русской кухне плоды, такие как ягоды и яблоки, используются для приготовления варенья и десертов.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традиции: культура и праздники
</a:t>
            </a:r>
            <a:endParaRPr lang="en-US" sz="273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 и орехи символизируют плодородие и изобилие в различных народных обрядах и праздниках.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плодов в культуре способствует сохранению исторических традиций и уважению к природе.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Яблочного Спаса отмечается сбором яблок и благословением урожая в храмах.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значении плодов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плодов отражает их важность для природы и человека, обеспечивая расселение растений и богатство питания, влияя на культуру и экологический баланс.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2026-05-08T13:17:33Z</dcterms:created>
  <dcterms:modified xsi:type="dcterms:W3CDTF">2026-05-08T13:17:33Z</dcterms:modified>
</cp:coreProperties>
</file>