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наследование двух признаков одновременно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сочетаются два признака у потомства по законам Менделя?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265" y="1245327"/>
            <a:ext cx="3100864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 рождение закона независимого наследования
</a:t>
            </a:r>
            <a:endParaRPr lang="en-US" sz="181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на горохе показали, что разные пары признаков могут передаваться потомству независимо друг от друга. Именно эти наблюдения стали основой классической генетики и школьной модели дигибридного скрещивания.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и четыре типа гамет у дигетерозиготы
</a:t>
            </a:r>
            <a:endParaRPr lang="en-US" sz="1996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независимого расхождения хромосом формируются гаметы AB, Ab, aB и ab. Все варианты возникают с одинаковой вероятностью, если гены не сцеплены.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гамет составляет 25% от общего числа. Это удобно проверять решеткой Пеннета и использовать при решении задач на вероятности.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Шестнадцать сочетаний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двух дигетерозигот возможны 16 комбинаций гамет. Именно из этого числа затем выводят фенотипическое расщепление потомства.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Дигетерозигота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 генотипом AaBb одновременно несет две пары аллелей. При образовании гамет каждая из них получает по одному аллелю из каждой пары.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дигибридное скрещивание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записи генотипов родителей до проверки ожидаемых соотношений потомства.
</a:t>
            </a:r>
            <a:endParaRPr lang="en-US" sz="231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как удобный объект для генетических опытов
</a:t>
            </a:r>
            <a:endParaRPr lang="en-US" sz="1985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альтернативные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выбирал признаки, которые легко различить визуально: цвет семян, их форму, высоту стебля и окраску цветков. Это упрощало учет результатов и исключало двусмысленность.
</a:t>
            </a:r>
            <a:endParaRPr lang="en-US" sz="1247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способен к самоопылению, поэтому линии можно было сохранять в чистом виде. При этом растение легко искусственно переопылять, точно задавая нужные родительские комбинации.
</a:t>
            </a:r>
            <a:endParaRPr lang="en-US" sz="1247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объекта заключалось в большом числе потомков и устойчивости признаков. Благодаря этому результаты можно было сравнивать между поколениями и проверять статистически.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горохе особенно наглядно изучать сочетание нескольких пар признаков одновременно. Это делает его классическим материалом для анализа дигибридного скрещивания.
</a:t>
            </a:r>
            <a:endParaRPr lang="en-US" sz="13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16 клеток описывают возможные генотипы потомства; при полном доминировании они сводятся к фенотипическому расщеплению 9:3:3:1.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скрещивания AaBb × AaBb при полном доминировании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все комбинации гамет двух дигетерозигот и помогает увидеть, какие генотипы и фенотипы появляются в потомстве.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для скрещивания AaBb × AaBb
</a:t>
            </a:r>
            <a:endParaRPr lang="en-US" sz="215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модель дигибридного скрещивания AaBb × AaBb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9:3:3:1
</a:t>
            </a:r>
            <a:endParaRPr lang="en-US" sz="278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основная доля потомства несет оба доминантных признака, а редкие варианты соответствуют двойной рецессивности.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подтверждает независимое наследование двух пар аллелей при полном доминировании.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соотношение 9:3:3:1
</a:t>
            </a:r>
            <a:endParaRPr lang="en-US" sz="2584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наследование каждого признака как отдельное моногибридное скрещивание. Для пары Aa × Aa фенотипическое расщепление составляет 3:1 при полном доминировании.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аллели разных генов расходятся независимо, вероятности для двух признаков перемножаются. Так из двух отдельных соотношений получают общую картину потомства.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фенотипа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3:1 и 3:1 дает четыре фенотипических группы: 9, 3, 3 и 1. Именно поэтому классическая модель имеет вид 9:3:3:1.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сохраняется, когда доминирование полное, гены не сцеплены и потомство жизнеспособно одинаково. Если условия меняются, распределение тоже меняется.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как наглядная модель наследования
</a:t>
            </a:r>
            <a:endParaRPr lang="en-US" sz="1920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рассуждений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избежать пропуска гамет и быстро проверить логику решения. Особенно полезна она в задачах, где нужно объяснить происхождение расщепления.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фенотипам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фенотипу генотипы удобно объединять цветом или рамкой. Так легче заметить, почему несколько разных сочетаний дают один и тот же внешний результат.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позволяет увидеть все 16 возможных сочетаний гамет и сразу связать каждую клетку с конкретным генотипом потомства без сложных вычислений.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054" y="1518350"/>
            <a:ext cx="325914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 складывается из девяти классов, но фенотипов меньше, потому что доминантные аллели маскируют рецессивные в нескольких генотипах.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двух моногибридных расщеплений 1:2:1 × 1:2:1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в потомстве дигетерозигот
</a:t>
            </a:r>
            <a:endParaRPr lang="en-US" sz="1824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потомстве одной и той же фенотипической группы могут скрываться разные генотипы, поэтому генотипическое расщепление всегда детальнее фенотипического.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признаков
</a:t>
            </a:r>
            <a:endParaRPr lang="en-US" sz="2267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в разных хромосомах, каждая пара аллелей расходится независимо от другой. Поэтому комбинации признаков в потомстве формируются по вероятности, а не по «сцепленному» порядку родительских аллелей.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 объясняет появление у потомков таких сочетаний признаков, которых не было у родителей. Именно это делает дигибридное скрещивание удобной моделью для изучения разнообразия наследственных вариантов.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Менделя работает при отсутствии сцепления и при равной вероятности попадания аллелей в гаметы. Он особенно нагляден в школьных задачах, где доминирование полное, а признаки легко различимы.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классическим опытам Г. Менделя; теоретическое соотношение 9:3:3:1.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и наблюдаемые результаты опытов
</a:t>
            </a:r>
            <a:endParaRPr lang="en-US" sz="203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опытные данные близки к расчетным, но не обязаны совпадать идеально из-за случайности распределения потомства.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выборка, тем точнее эксперимент приближается к вероятностной модели; небольшие отклонения естественны для реальных опытов.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 в формировании разных гамет
</a:t>
            </a:r>
            <a:endParaRPr lang="en-US" sz="2360" dirty="0"/>
          </a:p>
        </p:txBody>
      </p:sp>
      <p:sp>
        <p:nvSpPr>
          <p:cNvPr id="9" name="Text 1"/>
          <p:cNvSpPr txBox="1"/>
          <p:nvPr/>
        </p:nvSpPr>
        <p:spPr>
          <a:xfrm>
            <a:off x="594949" y="1471836"/>
            <a:ext cx="19533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гомологов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I мейоза гомологичные хромосомы расходятся к разным полюсам клетки. Именно здесь закладывается независимое распределение аллелей, если разные гены находятся в разных парах хромосом.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4" y="1471836"/>
            <a:ext cx="19266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I каждая пара хромосом ориентируется на веретене независимо от других пар. Это создает множество возможных сочетаний материнских и отцовских хромосом в будущих гаметах.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мейоза II образуются гаплоидные клетки, несущие разные комбинации аллелей. Для дигетерозиготы AaBb это дает четыре типа гамет, что и делает возможным классическое расщепление потомства.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классическое расщепление 9:3:3:1 нарушается
</a:t>
            </a:r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отклонения от независимого наследования при сцеплении генов и изменении типа доминирования
</a:t>
            </a:r>
            <a:endParaRPr lang="en-US" sz="239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обозначение генотипа снижает ошибки в задачах: от записи аллелей зависит верное определение гамет и фенотипов.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генетическая символика.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сопоставлять запись аллелей, типы генотипов и ожидаемый фенотип при полном доминировании.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 генетических задачах
</a:t>
            </a:r>
            <a:endParaRPr lang="en-US" sz="219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дигибридного анализа
</a:t>
            </a:r>
            <a:endParaRPr lang="en-US" sz="224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Дигибридный анализ помогает отбирать линии, сочетающие два полезных признака сразу, например высокую продуктивность и устойчивость к неблагоприятным условиям. Это ускоряет подбор родительских форм.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генотипам родителей можно заранее оценить, какие сочетания признаков появятся у потомков и с какой вероятностью. Такой расчет особенно важен при планировании скрещиваний.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метод используют для сочетания нужных наследственных качеств, включая здоровье, продуктивность и внешние признаки. Он помогает не полагаться только на случайный результат.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носителей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рецессивный, дигибридный подход помогает выявлять скрытое носительство аллелей в семейных линиях. Это полезно и в школьных задачах, и в прикладной генетике.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модель скрещивания AaBb × AaBb при полном доминировании.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сочетаний двух признаков
</a:t>
            </a:r>
            <a:endParaRPr lang="en-US" sz="261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дигибридное скрещивание удобно проверять через вероятности, а не только через перечень генотипов и фенотипов.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отражает независимое наследование: большинство потомков получают хотя бы один доминантный аллель по каждой паре признаков.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754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обозначениях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строго различать заглавные и строчные буквы, а также не менять обозначения одного и того же гена в ходе решения. Иначе легко перепутать аллели и гаметы.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набор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дигетерозиготы должно быть четыре типа гамет, а не два. Если перечислить только часть возможных вариантов, решетка Пеннета окажется неполной и итоговые вероятности будут неверными.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расщеплений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и генотипическое соотношения не совпадают, хотя связаны между собой. Полезно считать каждый признак отдельно, а затем перемножать результаты, чтобы избежать путаницы.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полное доминирование с неполным или кодоминированием. Из-за этого неправильно выделяют фенотипические классы и получают расщепление, не соответствующее условию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в современной биологии
</a:t>
            </a:r>
            <a:endParaRPr lang="en-US" sz="1982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точный выбор признаков
</a:t>
            </a:r>
            <a:pPr algn="l" indent="0" marL="0">
              <a:lnSpc>
                <a:spcPct val="90000"/>
              </a:lnSpc>
              <a:buNone/>
            </a:pPr>
            <a:r>
              <a:rPr lang="en-US" sz="3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растений дигибридный анализ помогает сочетать два нужных качества в одной линии. Например, можно одновременно оценивать урожайность и устойчивость к болезни, а затем отбирать потомство с лучшей комбинацией признаков.
</a:t>
            </a:r>
            <a:endParaRPr lang="en-US" sz="100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семейные риски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медицинской генетике похожие принципы используют для анализа наследования признаков и оценки вероятности их передачи в семье. Молекулярные маркеры и диагностика уточняют классические расчеты и делают прогноз надежнее.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Лаборатория: проверка моделей
</a:t>
            </a:r>
            <a:pPr algn="l" indent="0" marL="0">
              <a:lnSpc>
                <a:spcPct val="90000"/>
              </a:lnSpc>
              <a:buNone/>
            </a:pPr>
            <a:r>
              <a:rPr lang="en-US" sz="3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 организмами в лаборатории показывают, где классическая схема работает точно, а где на результат влияют сцепление генов и кроссинговер. Так теория Менделя соединяется с современными методами анализа ДНК.
</a:t>
            </a:r>
            <a:endParaRPr lang="en-US" sz="104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в современной биологии
</a:t>
            </a:r>
            <a:endParaRPr lang="en-US" sz="198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логика двух признаков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показывает, как по генотипам родителей и законам вероятности предсказать судьбу двух признаков сразу. Соотношение 9:3:3:1 остается важной моделью, связывающей генетику, комбинаторику и изменчивость.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2026-06-01T17:36:56Z</dcterms:created>
  <dcterms:modified xsi:type="dcterms:W3CDTF">2026-06-01T17:36:56Z</dcterms:modified>
</cp:coreProperties>
</file>