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сообщества: живые системы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лес, луг и болото — и почему они взаимосвязаны?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сообщество: как живут вместе разные организмы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месте растения, животные, грибы и микроорганизмы образуют связанную систему. Чтобы понять её устройство, нужно увидеть роли организмов, влияние среды и значение таких сообществ для 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природное сообщество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разлагают остатки растений и животных, возвращая вещества в почву. Благодаря им вещества снова становятся доступными растениям, и сообщество сохраняет целостность.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создают органические вещества из воды, углекислого газа и энергии света. Они образуют основу питания для всех остальных организмов и запускают жизнь в сообществе.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производят пищу сами, а получают её, поедая растения или других животных. Так они передают энергию дальше по цепочке и поддерживают связи между видами.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пример природного сообщества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ярусов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организмы распределяются по слоям: деревья образуют верхний ярус, ниже растут кустарники, затем травы и мхи. Такое расположение помогает использовать свет и пространство.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 — это не просто набор растений и животных, а система пищевых и иных связей. Опавшие листья, почва и разлагающие организмы особенно важны для его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смешанном лесу рядом живут дуб, берёза, ель, лещина, папоротники, грибы, муравьи, птицы и мелкие млекопитающие. Каждый вид занимает свою экологическую нишу.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Влажность, тень и состав почвы определяют, какие виды смогут жить в лесу. Поэтому лесное сообщество отличается высокой разнообразностью и устойчивыми внутренними связями.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сообществ по условиям среды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условий определяют, какие растения и животные смогут закрепиться в каждом сообществе и насколько активной будет жизнь в нём.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природным сообществам, 2025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отличаются влага, свет и температура, тем заметнее меняется состав организмов и структура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организмы разных природных сообществ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сообщества свой набор характерных организмов, связанный с условиями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природным сообществам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организмов отражает влажность, освещённость и особенности места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природное сообщество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и вещества переходят между частями сообщества.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пищевые сети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показывает последовательность питания: например, трава, кузнечик, лягушка, цапля. Она помогает увидеть, откуда организм получает энергию и кому он служит пищей.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один вид обычно связан не с одним, а с несколькими другими. Поэтому цепи переплетаются и образуют пищевую сеть, более похожую на настоящую жизнь сообщества.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связей в сети, тем легче сообществу переживать изменения погоды, болезни отдельных видов и другие нарушения. Разнообразие делает систему более 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549" y="1371600"/>
            <a:ext cx="1645716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в лесу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образуют самый высокий слой леса. Здесь больше всего света, поэтому именно деревья создают основу для жизни остальных ярусов и многих лесных обитателей.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располагаются кустарники, травы и мхи. Они используют меньше света и занимают свободное пространство между деревьями, уменьшая конкуренцию за условия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живут грибы, бактерии, дождевые черви и личинки насекомых. Они разлагают остатки организмов, улучшают почву и возвращают в неё питательные вещества.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 ярусам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гнездятся в кронах, насекомые живут на стволах, а мелкие звери прячутся в траве и под лесной подстилкой. Так каждый ярус становится частью общего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природном сообществе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 определяют, когда растения растут, а животные кормятся, размножаются или переходят к зимнему покою.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сезонная схема по природным сообществам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приходится на тёплый период, а зимой большинство организмов замедляет жизненные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условиям среды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 и корни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луговых растений узкие листья уменьшают испарение воды, а мощные корни помогают удерживаться в почве и добывать влагу. Так они лучше переносят ветер и засушливые периоды.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водных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водоёмов листья часто тонкие и гибкие, чтобы не ломаться в воде. У некоторых видов есть плавающие листья, которые получают больше света и удерживаются на поверхности.
</a:t>
            </a:r>
            <a:endParaRPr lang="en-US" sz="1367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маскировку, густой мех, сезонную линьку и норы, чтобы пережить холод, скрыться от врагов и сохранить тепло. Эти признаки повышают шансы на выживание.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запасают пищу, впадают в спячку или мигрируют в более подходящие места. Такие поведенческие приспособления помогают переживать неблагоприятные сезоны и находить достаточно корма.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385396"/>
            <a:ext cx="4376738" cy="9461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факторы среды влияют на природные сообщества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влага сильнее всего определяют, какие виды могут жить в сообществе; человек тоже способен заметно изменить природные условия.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среды особенно важны для жизни организмов и как они отражаются на составе сообщества.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«Природные сообщества».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сообществ со временем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последовательную смену стадий сукцессии на нарушенном участке.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как особое природное сообщество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формируется там, где почва постоянно переувлажнена и в ней мало кислорода. Такие условия подходят не всем организмам, поэтому здесь живут особые влаголюбивые виды.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болот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болотах встречаются лягушки, стрекозы, комары, жуки, кулики и некоторые птицы. Они находят здесь корм, укрытие и места для размножения в тёплое время года.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болота характерны сфагнум, клюква, багульник, осоки и рогоз. Эти растения приспособлены к сырой среде и помогают удерживать воду, постепенно накапливая торф.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болот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накапливают воду, смягчают засухи и служат местом образования торфа. Они важны для всей территории, потому что поддерживают водный режим и разнообразие живых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сообщества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работает как запас прочности: в сложной сети связей исчезновение одного организма не обрывает все пищевые цепи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учебному материалу, без использования точных измерений.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видов, тем выше устойчивость сообщества к засухе, болезням и другим нарушениям.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охрана природных сообществ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лесах, на болотах и в водоёмах живут виды, которые встречаются редко и нуждаются в защите. Многие из них включены в Красную книгу России.
</a:t>
            </a:r>
            <a:endParaRPr lang="en-US" sz="1282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редких видов уменьшается из-за вырубки лесов, осушения болот, загрязнения водоёмов, пожаров, распашки земель и браконьерства. Эти воздействия разрушают места обитания.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природе начинается с простых правил: не мусорить, не рвать редкие растения, не тревожить животных и соблюдать требования охраны природы в походах и на экскурсиях.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помогают сохранить природные сообщества почти в естественном состоянии. Там ограничена хозяйственная деятельность и сохраняются условия для жизни организмов.
</a:t>
            </a:r>
            <a:endParaRPr lang="en-US" sz="10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природные сообщества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деятельности человека меняют природные сообщества и какие меры помогают уменьшить вред.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«Природные сообщества».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действия, которые сразу меняют среду обитания; защита природы должна быть постоянной и заранее продуманной.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925" y="1459363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825" y="1459363"/>
            <a:ext cx="375900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80246"/>
            <a:ext cx="375900" cy="33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1900" y="3121379"/>
            <a:ext cx="187950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1318" y="3121379"/>
            <a:ext cx="328913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природное сообщество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Маршрутные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маршруте отмечают, какие растения и животные встречаются в разных местах. Такой способ помогает увидеть состав сообщества и заметить изменения на большой территории.
</a:t>
            </a:r>
            <a:endParaRPr lang="en-US" sz="1154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на площадке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небольшой площадке считают виды и оценивают их число. Это позволяет сравнивать разные участки и понимать, где сообщество богаче или беднее по составу.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ярусов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определяют, как расположены растения по высоте: деревья, кустарники, травы и мхи. Описание ярусов показывает, как организовано пространство внутри сообщества.
</a:t>
            </a:r>
            <a:endParaRPr lang="en-US" sz="1124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условий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влажность, освещённость и состояние почвы, потому что именно среда определяет, какие организмы могут жить на участке и как они будут развиваться.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сезонам
</a:t>
            </a:r>
            <a:pPr algn="ctr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разное время года помогают заметить, как меняются растения и животные. Это важно для раннего обнаружения нарушений и оценки влияния человека.
</a:t>
            </a:r>
            <a:endParaRPr lang="en-US" sz="11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России: сравнение основных зон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занимают огромные пространства и отличаются не только климатом, но и набором растений, животных и характером почв.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природных зон России по учебному материалу, без точных статистических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климат и больше влаги, тем богаче видовой состав; в суровых условиях сообщество становится более бедным и специализированным.
</a:t>
            </a:r>
            <a:endParaRPr lang="en-US" sz="11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 — система, которую важно сохранить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устроены как единое целое: растения, животные, грибы и микроорганизмы зависят друг от друга и от среды. Сохраняя их, мы сохраняем жизнь вокруг себя.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2026-05-29T19:11:25Z</dcterms:created>
  <dcterms:modified xsi:type="dcterms:W3CDTF">2026-05-29T19:11:25Z</dcterms:modified>
</cp:coreProperties>
</file>