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 промежуточных значениях функций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функция не пропускает промежуточные значения на отрезке.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теоремы в 10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теоремы помогают строго доказывать существование корня, даже когда его нельзя сразу вычислить. Они связывают график, непрерывность и значения функции, а также лежат в основе многих методов анализа уравнений.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функции на отрезке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считается непрерывной на отрезке, если она непрерывна в каждой точке его внутренней части. Это означает, что при малом изменении аргумента значение функции меняется плавно и предсказуемо.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точки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 a и b непрерывность проверяют по односторонним пределам. Для школьного уровня важно, чтобы график подходил к концам отрезка без разрыва, скачка или выколотой точки.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отрезка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непрерывная функция выглядит как единая линия без разрывов. Такой график можно проследить взглядом от начала до конца отрезка, не встречая пропусков или резких перескоков.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понимание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непрерывность делает возможным вывод о промежуточных значениях. Без неё функция может «перепрыгнуть» через нужный уровень, и теоремы уже не будут работать.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непрерывности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непрерывной функции на отрезке можно провести без отрыва карандаша. Это наглядно показывает, что между соседними точками графика нет разрывов и пустых промежутков.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без отрыва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полезен при работе с уравнениями и графиками. Он помогает понять, почему непрерывная функция может пройти через любой промежуточный уровень между крайними значениями.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для задач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функции меняются постепенно, а не скачком. Поэтому кривая соединяет точки A(a; f(a)) и B(b; f(b)) одной непрерывной линией, сохраняя целостность изображения.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изменение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68158"/>
            <a:ext cx="3765900" cy="1030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и их формулировки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ключевых утверждений о непрерывных функциях на отрезке.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теоремы показывают, что непрерывная функция не пропускает промежуточные уровни и может иметь корень внутри отрезка.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теорем о промежуточных значениях для непрерывной функции на отрезке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Больцано о существовании корня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непрерывна на отрезке и на его концах принимает значения разных знаков, значит, между ними расположен ноль. Это и есть главное условие теоремы Больцано.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утверждает, что внутри отрезка найдётся хотя бы одна точка c, где f©=0. Она не указывает точное место корня, но надёжно доказывает его наличие.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Гарантия существования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это особенно полезно, когда уравнение сложно решить точно. Достаточно проверить знак функции на концах отрезка, чтобы обосновать существование решения.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 существования корня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сужается отрезок при сохранении смены знака.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промежуточных значений на графике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уровень k выбран между значениями функции на концах отрезка. Точка c показывает место, где непрерывная кривая достигает этого уровня.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теореме Коши о промежуточных значениях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непрерывен, он обязательно пересекает любой промежуточный горизонтальный уровень между крайними значениями.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Коши о промежуточных значениях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Больцано получается как частный случай, когда k=0. Поэтому существование корня — это лишь один из вариантов более широкого свойства непрерывной функции.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Больцано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функция достигает всех промежуточных уровней без пропусков. Именно поэтому её график нельзя представить как набор разрозненных точек или отдельных скачков.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непрерывна на отрезке, то она принимает не только крайние значения, но и любое число между ними. Это делает теорему Коши более общей, чем утверждение о корне.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утверждение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выбирают между f(a) и f(b). Тогда обязательно найдётся точка c на отрезке, в которой значение функции совпадёт с выбранным уровнем: f©=k.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k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непрерывность связана с промежуточными значениями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непрерывен на отрезке, он проходит через каждый горизонтальный уровень между f(a) и f(b). На рисунке это удобно показать несколькими прямыми y = k, которые пересекают одну и ту же плавную кривую. Такой образ делает свойство особенно наглядным.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кривая — все уровни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функция не оставляет «пустот» в множестве своих значений. Поэтому образ отрезка снова является отрезком, а не набором разрозненных чисел. Из этого следует, что все промежуточные значения действительно достигаются.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значений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 только факт, но и его причину: если линия не прерывается, она не может миновать промежуточный уровень. Именно поэтому теоремы о промежуточных значениях так полезны при анализе функций и уравнений.
</a:t>
            </a:r>
            <a:endParaRPr lang="en-US" sz="1068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убеждает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теорема работает, а когда нет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показывает, что решающим условием применения теорем промежуточных значений является непрерывность функции на всём отрезке.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основе определений непрерывности и теорем Больцано и Коши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отрезке есть разрыв или скачок, промежуточные значения не гарантируются; при непрерывности вывод о существовании решения становится строгим.
</a:t>
            </a:r>
            <a:endParaRPr lang="en-US" sz="15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25" y="3489000"/>
            <a:ext cx="2887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489000"/>
            <a:ext cx="34650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области применения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позволяют доказать существование корня, даже когда его нельзя быстро найти точно. Это особенно полезно в задачах, где важнее подтвердить наличие решения, чем сразу вычислить его.
</a:t>
            </a:r>
            <a:endParaRPr lang="en-US" sz="1161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уравнений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непрерывной функции можно сделать вывод о прохождении через заданный уровень, не строя детальное исследование. Такой подход помогает сравнивать поведение функции на разных отрезках.
</a:t>
            </a:r>
            <a:endParaRPr lang="en-US" sz="1124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графиков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теоремы обосновывают достижимость определённой температуры, скорости или давления. Если величина меняется непрерывно, она не может миновать нужный уровень без его принятия.
</a:t>
            </a:r>
            <a:endParaRPr lang="en-US" sz="1178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процессы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эти теоремы служат строгим инструментом проверки решения. Они связывают вычисления на концах отрезка с выводом о существовании нужного значения внутри него.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бисекции как следствие теоремы Больцано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шаге выбирается половина отрезка, на концах которой сохраняется смена знака. Это делает поиск корня устойчивым и удобным для приближённых вычислений.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метода бисекции, следствие теоремы Больцано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отрезка вдвое сохраняет гарантию существования корня и постепенно повышает точность ответа без сложных аналитических преобразований.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√2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корень уравнения x² − 2 = 0 на отрезке [1; 2].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f(x)=x²−2; вычисления f(1)=-1 и f(2)=2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Больцано сначала подтверждает, что решение существует внутри отрезка, а затем численные методы уточняют его значение.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sin x на отрезке [0; π]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левом конце отрезка график начинается в точке с нулевым значением, затем плавно поднимается к максимуму. Непрерывность обеспечивает постепенное изменение высоты без скачков, поэтому каждый промежуточный уровень между 0 и 1 действительно достигается.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нуля к вершине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вершины график симметрично опускается обратно к нулю на правом конце отрезка. Из-за этого одно и то же промежуточное значение, например 0,5, встречается дважды: при подъёме и при спуске.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нулю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непрерывной функции на отрезке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три ключевых свойства непрерывной функции и показывает, какие выводы можно делать о значениях на всём отрезке.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одновременно гарантирует «полноту» значений, существование корней и наличие экстремумов, связывая локальные и глобальные свойства функции.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непрерывных функций на отрезке из курса математического анализа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существования решения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теореме Больцано и её обобщении — теореме Коши.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00" y="3239995"/>
            <a:ext cx="3258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теорем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на отрезке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применять теорему к функции с вертикальной асимптотой, скачком или выколотой точкой. Даже один разрыв разрушает основное условие и делает вывод о промежуточных значениях неверным.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проверка концов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применением нужно обязательно вычислить значения функции на концах отрезка. Без этого невозможно установить смену знака или выбрать промежуточный уровень для теоремы Коши.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уверенность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гарантирует существование хотя бы одного решения, но не его единственность. На отрезке может быть несколько корней, поэтому нельзя делать более сильный вывод без дополнительного анализа.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область определения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 определена на всём отрезке, теорема неприменима. Важно сначала убедиться, что каждый пункт отрезка входит в область определения и не нарушает непрерывность.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теорем в математике и прикладных задачах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 промежуточных значениях входят в базовый аппарат математического анализа. Они формируют строгий язык для описания того, как непрерывная функция ведёт себя на отрезке.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анализа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поиск корней часто начинается с проверки смены знака и затем переходит к последовательному уточнению. Без теоремы Больцано такой алгоритм не имел бы надёжного обоснования.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инженерных и компьютерных моделях важно знать, что нужный уровень показателя достижим. Теоремы помогают обосновывать такие выводы для температуры, давления, скорости и других величин.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расчёты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курсе алгебры эти результаты соединяют вычисления, графики и первые идеи анализа. Они показывают, как из строгих условий вытекает практический вывод о существовании решения.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делает выводы надёжными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непрерывна на отрезке, она проходит через все промежуточные значения без скачков. Именно поэтому теоремы Больцано и Коши дают уверенный критерий существования решения и помогают исследовать функции.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2026-05-30T03:22:13Z</dcterms:created>
  <dcterms:modified xsi:type="dcterms:W3CDTF">2026-05-30T03:22:13Z</dcterms:modified>
</cp:coreProperties>
</file>