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селекции: наука о совершенствовании организмов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создаёт и улучшает организмы для повышения продуктивности и устойчивости.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селекции начались с неолита, когда человек одомашнил растения и животных. С развитием науки формировались методы и теории, заложившие основы современной селекции.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селекции: от древности к науке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задачи селекции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— наука о методах создания новых сортов, пород и штаммов с заданными свойствами для повышения их полезных качеств.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включают рост урожайности и продуктивности, улучшение пищевой ценности и технологических характеристик продукции.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важна устойчивость к заболеваниям и неблагоприятным условиям, что способствует решению проблем питания и медицины.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объекты для селекции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сельского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Зерновые, овощные и плодовые культуры — главные цели селекции в растениях. Их улучшение повышает продовольственную безопасность и экономическую эффективность.
</a:t>
            </a:r>
            <a:endParaRPr lang="en-US" sz="174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и мелкий рогатый скот, птица и рыба подвергаются селекции для повышения продуктивности, качества мяса и молока, а также адаптации к климату.
</a:t>
            </a:r>
            <a:endParaRPr lang="en-US" sz="1934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Микроорганизмы: маленькие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грибы и дрожжи улучшают производство антибиотиков и ферментов, расширяя биотехнологические возможности в медицине и промышленности.
</a:t>
            </a:r>
            <a:endParaRPr lang="en-US" sz="17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раскрывают принципы наследования признаков, подтверждая роль генов в передаче характеристик от родителей к потомству.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возникает благодаря мутациям, комбинативным процессам и модификациям под воздействием среды.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изменчивостью позволяет выработать желаемые фенотипические свойства через отбор и селекционные скрещивания.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генетики обеспечивает научный подход к ускорению и эффективному совершенствованию сортов и пород.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основы селекции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селекционного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 от отбора материала до внедрения новых форм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и искусственный отбор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выживанию организмов с лучшими адаптациями к природным условиям, обеспечивая развитие экосистем.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— целенаправленное усиление полезных признаков человеком для повышения продуктивности сельскохозяйственных видов.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связан с внедрением новых сортов и оптимизацией агротехнологий.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фактор — генетическое улучшение в сочетании с эффективной агротехникой повысило урожайность втрое за столетие.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Министерства сельского хозяйства РФ, 2021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пшеницы в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часто становится гетерозис — эффект повышения жизнеспособности и урожайности гибридов, как на примере кукурузы и томатов.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подразумевает скрещивание особей с разными признаками для создания новой генетической комбинации и повышения продуктивности.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внутривидовые гибриды между сортами одного вида и межвидовые, расширяющие генетические возможности селекции.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как метод селекции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и его роль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выведение безостых сортов ржи, обеспечивающих повышенную устойчивость. Этот метод расширяет возможности создания новых сортов с полезными признаками.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— процесс искусственного возникновения наследственных изменений под воздействием радиации, химикатов или биологических факторов. Такой подход увеличивает генетическую вариабельность.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с помощью технологии CRISPR/Cas9 позволяет вносить точечные изменения в ДНК растений, повышая их устойчивость к стрессам и улучшая продуктивность без внедрения чужеродных генов.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Геномная селекция основана на анализе полногеномных маркеров, позволяющих точно прогнозировать фенотипические характеристики растений без длительных полевых испытаний.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биотехнологий включает трансгенез и маркер-ассистированную селекцию, что ускоряет внедрение целенаправленных генетических изменений для улучшения качеств сельскохозяйственных культур.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генетически модифицированных организмов с новыми свойствами, такими как устойчивость к гербицидам и вредителям, а также улучшенное питание, на примере «Золотого риса», открывает новые горизонты селекции.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растений: современные направления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селекции животных и их применение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Чистопородное разведение — сохранение ценного генофонда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предполагает контроль наследственных признаков в пределах одной породы, обеспечивая стабильность качеств. Это особенно важно для сохранения уникальных характеристик мясных и молочных животных.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Межпородное скрещивание — получение гибридного эффекта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увеличивает продуктивность потомства за счёт сочетания генетически разнообразных родителей. Применяется для повышения урожайности и устойчивости животных к неблагоприятным условиям.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осеменение — быстрый генетический прогресс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позволяет использовать сперму от лучших производителей в различных хозяйствах, сохраняя и распространяющая ценные генетические качества без перемещения животных.
</a:t>
            </a:r>
            <a:endParaRPr lang="en-US" sz="11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отбора в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между индивидуальным, массовым и семейным отбором по ключевым признакам, подчеркивая области их эффективного применения и ограничения.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 наиболее точен, но требует значительных ресурсов, массовый – проще, а семейный оптимален для животных с наследственными семьями.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Биология: современный курс, школьная литература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02" y="2511713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мутагенеза и отбор стрессоустойчивых штаммов расширяют генетическую вариабельность, улучшая продуктивность микроорганизмов в промышленных процессах.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продуктивных штаммов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штаммов, продуцирующих антибиотики, ферменты и витамины, таких как Penicillium и Streptomyces, значительно повышает эффективность биотехнологической отрасли.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применение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высокопродуктивных культур микроорганизмов используется для массового производства лекарств, ферментов и биосубстанций, расширяя возможности медицины и сельского хозяйства.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 методы селекции микроорганизмов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ГМО-культуры занимают значительную площадь посевов в ведущих аграрных странах, что подтверждает их влияние на мировую продовольственную безопасность и устойчивость производства.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культуры, такие как соя и кукуруза, формируют основу ГМО-сельского хозяйства, обеспечивая рост урожайности и адаптацию к вредителям.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2020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ГМО-культур в сельском хозяйстве мира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экологические аспекты селекции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безопасности ГМО включают изучение влияния на здоровье человека и возможное воздействие на экосистемы, что требует строгого контроля и научной оценки.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 информированный общественный диалог и внедрение международных стандартов, обеспечивающих баланс между инновациями в бионституте и сохранением биоразнообразия.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62168" y="4185750"/>
            <a:ext cx="367763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научные школы и центры в селекции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 генетики и селекции им. Н. И. Вавилова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Ведущий российский центр исследований генетических ресурсов растений, опирающийся на наследие Вавилова по изучению центров происхождения культур.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John Innes Centre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британский центр, специализирующийся на молекулярной и генетической селекции растений с применением новейших биотехнологий.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CIMMYT — Международный центр улучшения кукурузы и пшеницы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Находится в Мексике, концентрируется на международных программах повышения продуктивности и устойчивости зерновых культур.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учёных в селекцию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исследователи, такие как И. В. Мичурин и В. С. Бородин, заложили методологические основы и расширили возможности отдалённой гибридизации.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селекционные достижения в России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Морозостойкая пшеница сорта Безостая 1
</a:t>
            </a:r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сорт адаптирован к холодным климатическим условиям России, обеспечивая стабильную урожайность в северных регионах и снижая необходимость дополнительной химзащиты.
</a:t>
            </a:r>
            <a:endParaRPr lang="en-US" sz="1621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Скороспелый картофель Санте
</a:t>
            </a:r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и качество плодов позволяют использовать сорт в регионах с коротким вегетационным периодом, что повышает продовольственную безопасность в условиях климатических ограничений.
</a:t>
            </a:r>
            <a:endParaRPr lang="en-US" sz="1711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Томаты, устойчивые к фитофторозу
</a:t>
            </a:r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Разработанные сорта обладают повышенной защитой от распространённого заболевания, что сокращает потери и уменьшает применения пестицидов, повышая экологическую безопасность.
</a:t>
            </a:r>
            <a:endParaRPr lang="en-US" sz="16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генетической инженерии и биоинформатики усиливает возможности создания высокопродуктивных культур, адаптированных к переменам окружающей среды и климатическим условиям.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обмен генетическими ресурсами обеспечивают глобальную продовольственную безопасность и позволяют быстрее реагировать на экологические вызовы.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клеточных технологий открывает новые пути редактирования и клонирования организмов, что способствует устойчивости сельского хозяйства и биомедицинским инновациям.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селекции в XXI веке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— фундамент устойчивого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играет ключевую роль в обеспечении продовольственной безопасности, здоровья и биотехнологического прогресса, объединяя инновации и научное знание для решения задач XXI века.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2026-05-10T02:05:35Z</dcterms:created>
  <dcterms:modified xsi:type="dcterms:W3CDTF">2026-05-10T02:05:35Z</dcterms:modified>
</cp:coreProperties>
</file>