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общество: как война изменила повседневную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 годы перевернули жизнь: мобилизация, пропаганда, дефицит, труд женщин и контроль государства.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затронула около 70 миллионов мобилизованных и разрушила привычный ритм городов и деревень. Государство активнее вмешивалось в экономику, рос национализм, менялись представления о долге, семье, труде и патриотизме — общество подчинялось военным нуждам.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мировая война стала общественным кризисом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и превращение обществ в военные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вводили всеобщую или почти всеобщую мобилизацию, расширяли призыв и повышали дисциплину, а также ужесточали цензуру, ограничивая публичное обсуждение войны.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перестраивались под выпуск оружия, снарядов и снаряжения; транспорт и железные дороги переводили на военные графики, чтобы быстрее доставлять ресурсы и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нередко удлинялся, повышались нормы выработки, а государство получало право вмешиваться в распределение сырья, топлива и рабочей силы между отраслями.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повседневность постепенно «военизировалась»: гражданские обязанности, режим труда и информационная среда подстраивались под фронт и потребности армии.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тыл: разрыв привычной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мужчины уходят, город и деревня меняют ритм
</a:t>
            </a:r>
            <a:pPr algn="l" indent="0" marL="0">
              <a:lnSpc>
                <a:spcPct val="115000"/>
              </a:lnSpc>
              <a:buNone/>
            </a:pPr>
            <a:r>
              <a:rPr lang="en-US" sz="1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мужчин оказались на фронте, и тыл столкнулся с дефицитом рук в сельском хозяйстве, промышленности, транспорте и ремесле. На практике это означало перераспределение обязанностей и рост нагрузки на оставшихся — часто в условиях нехватки инструментов и навыков.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Очереди, госпитали и карточки как новая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тылу разрастались очереди, распространялась карточная система, а товары первой необходимости становились труднодоступными. Эвакуации, переполненные военные госпитали и постоянная нехватка меняли быт семей, делая его зависимым от решений государства и фронтовых обстоятельств.
</a:t>
            </a:r>
            <a:endParaRPr lang="en-US" sz="11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масштаба потерь в историографии: опубликованные в трудах по Первой мировой войне (точные цифры зависят от методики подсчёта).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16 миллионов погибших, десятки миллионов раненых и огромное число семей потеряли кормильцев — шок оказался системным.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категории потерь складывались в единую «кризисную массу»: общество испытывало не только физические потери, но и длительный социальный перелом.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Людские потери Первой мировой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военной экономике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массово приходили на предприятия, где выпускали продукцию для армии и тыла. Их труд помогал удерживать снабжение городов и фабрик, когда мужчины были на фронте.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вместо «прежних» ролей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транспортной сфере женщины брали на себя задачи, связанные с перевозками, обслуживанием линий и обеспечением доставки. Это поддерживало военные и гражданские цепочки снабжения.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логистика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труд усилился в связи и коммунальной инфраструктуре. Системная работа в городах требовала дисциплины и стабильности, что особенно важно в условиях перебоев и повышенного контроля.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городские службы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расширением госпиталей и ростом раненых усиливалась потребность в медицинской помощи. Женщины включались в уход, организацию приёмных и поддерживающие службы, закрывая дефицит персонала.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уход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3003" y="1508528"/>
            <a:ext cx="2926194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исследований о социальном быте в годы Первой мировой войны.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 и во время войны показывает, как карточки, перебои и дисциплина военного времени меняли жизнь людей почти во всех странах-участницах.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стала зависеть от войны: решения о ресурсах, перемещениях и расписаниях постепенно определяли быт, а не личный выбор семьи.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изменила повседневность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росли слухи, усталость и недоверие. Там, где нехватка продовольствия и потери становились очевидными, общественное мнение всё чаще расходилось с официальной картиной происходящего.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плакаты, кинохроника и школьные занятия формировали образ врага и поддерживали патриотизм. Пропаганда делала акцент на долге и победе, стараясь удержать массовую веру в необходимость жертв.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военные неудачи становились заметными, усиливалось «управление смыслом»: официальные материалы оправдывали потери и скрывали поражения, чтобы сохранить поддержку решений властей.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общественное мнение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патриотического подъема к разочарованию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общественных настроений в 1914–1918 годах (по периодизации, отражённой в описании хода войны).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блокада и приоритет снабжения армии приводили к нехватке хлеба, топлива и базовых товаров. В городах росли очереди, а перебои становились привычной частью повседневности.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Спекуляция усиливалась по мере того, как государственные механизмы распределения не покрывали спрос. Появлялись черные рынки, где цена могла заметно отличаться от официальной.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Недоедание подрывало здоровье и повышало социальное напряжение. Это усиливало недовольство государством и делало протесты более вероятными и массовыми.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Голод, дефицит и черный рынок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описательным категориям перемещения, 1914–1918 годы (без привязки к точным статистическим долям).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перемещение меняло демографию городов: жильё и рабочие места перераспределялись, а органы власти и благотворительные структуры вынуждены были перестраивать систему помощи.
</a:t>
            </a:r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категории перемещённых лиц дополняли друг друга, поэтому нагрузка на инфраструктуру и социальную поддержку складывалась одновременно и в разных регионах.
</a:t>
            </a:r>
            <a:endParaRPr lang="en-US" sz="109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 перемещенные лица в годы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с фронта у многих солдат проявлялись устойчивые психические расстройства, которые современники называли «снарядным шоком». Их усиливали ночные страхи, длительное напряжение и постоянное ожидание удара.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Окопная жизнь и артиллерийские обстрелы подрывали чувство безопасности, а пережитый опыт трудно было «отключить» даже вне боя. Поэтому восстановление часто требовало длительного наблюдения и лечения, включая помощь специалистов.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после фронта: травма и «окопный опыт»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образование в условиях войны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испытывали нехватку учителей, топлива, учебных материалов и помещений: здания нередко отдавали под госпитали или склады. Это ломало расписание и снижало доступность занятий для многих семей.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рано выходили на работу, чтобы поддержать домашний бюджет. Труд становился частью повседневности, а учебные перерывы закреплялись в учебном календаре как вынужденная норма.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учебные программы проникали военные сюжеты: патриотические сборы, занятия о фронте, тематические чтения и воспитательные мероприятия. Учёба всё больше переплеталась с требованием общественной дисциплины.
</a:t>
            </a:r>
            <a:endParaRPr lang="en-US" sz="108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детство оказывалось тесно связано с мобилизацией взрослых, семейными потерями и постоянной тревогой. Образование не прекращалось полностью, но меняло смысл и условия своего существования.
</a:t>
            </a:r>
            <a:endParaRPr lang="en-US" sz="11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3985" y="1521533"/>
            <a:ext cx="271318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исследований о социальном воздействии Первой мировой войны (качественные характеристики, 1914–1918).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война действовала через труд, быт и политику, затрагивая почти все социальные слои.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повторяются: война перераспределяла ресурсы и ответственность, а затем переводила последствия в долгую плоскость — здоровье, трудовые отношения и политическую устойчивость.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последствия войны для разных групп населения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Забастовки, протесты и революции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Июль–осень 1914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войны общественное настроение ещё во многом опиралось на надежду на быстрый исход. Но с ростом военных расходов и нарушений снабжения недовольство постепенно накапливалось в городах и на рабочих местах.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1915–1916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Затяжной характер боёв усилил дефицит и усталость: рабочие выступления становились регулярнее, а протесты теснее связывались с требованиями улучшить снабжение и условия труда.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1917–1918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затем в Германии и Австро-Венгрии забастовки, демонстрации и военное истощение стали частью распада старого порядка. Лозунги мира, хлеба и политических перемен вышли на первый план.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тенденции усиления вмешательства (качественное описание), 1914–1918 годы.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расширения полномочий государства регулировали цены, распределяли сырьё и топливо, вводили карточные схемы и усиливали цензуру, влияя на повседневные решения миллионов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вмешательства показывает: война превратила государство из «регулятора для армии» в организатора экономики и информационной политики внутри страны.
</a:t>
            </a:r>
            <a:endParaRPr lang="en-US" sz="113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государства в жизни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усилила подозрительность к меньшинствам: переселения и репрессии в многонациональных империях становились инструментом «обеспечения лояльности». Это повышало напряжение между группами населения в повседневной жизни.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империя, Россия и Австро-Венгрия столкнулись с кризисом доверия, когда национальные движения начали добиваться автономии или независимости. Политические требования всё чаще связывали с военным контекстом.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риторика помогала мобилизовать общество, но одновременно углубляла разделение и повышала риск насилия. Так война воздействовала не только на фронт, но и на межэтнические отношения внутри государств.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Национализм, империи и межэтнические конфликты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9119" y="33714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о войне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Романы, рассказы и художественные произведения закрепляли образ войны как опыта утраты. В межвоенный период усилилась тема «потерянного поколения» и бесполезности принесённых жертв.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 фронта фиксировали повседневность окопной жизни и эмоциональный фон ожидания. Эти тексты становились частью семейной памяти и помогали осмыслить личные потери.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Поминальные даты и школьные уроки поддерживали коллективное воспоминание о событиях. Так память о войне превращалась в культурную норму и элемент гражданского воспитания.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церемонии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Монументы и памятные сооружения переводили скорбь в общественный ритуал. Со временем они задавали общий язык для обсуждения войны в публичном пространстве.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 места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мобилизации к долговременной памяти: как война меняла общество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изменений в социальной жизни (мобилизация, дефицит и контроль, смена ролей, протесты, послевоенное осмысление).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Первая мировая война как поворот к обществу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разрушила старые социальные нормы, усилила роль государства и расширила участие женщин в экономике. Массовая травма стала частью общественного опыта, а последствия проявились в революциях и нестабильности межвоенного мира.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2026-05-11T14:46:31Z</dcterms:created>
  <dcterms:modified xsi:type="dcterms:W3CDTF">2026-05-11T14:46:31Z</dcterms:modified>
</cp:coreProperties>
</file>