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Florida: космос, который можно попробовать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здесь превращается в увлекательную практику для школьников.
</a:t>
            </a:r>
            <a:endParaRPr lang="en-US" sz="28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 — это обучение с космической темой, где теория сразу переходит в действие. Школьники участвуют в миссиях, экспериментах и командных заданиях, осваивая технологии через практику.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Florida: обучение в действии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Florida: обучение через космос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вместо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знакомятся с космическими задачами не через длинные лекции, а через задания, где нужно наблюдать, пробовать и быстро понимать результат своих действий.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симуляции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Симуляции и игры помогают представить условия полёта, работу экипажа и последовательность действий на миссии без сложных объяснений и лишней абстракции.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упражнения учат распределять роли, слушать друг друга и совместно искать решение, когда задача требует точности и согласованных шагов.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мини-проекты показывают, как строятся реальные космические решения: от простой модели до проверки, что именно улучшить и почему.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программа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проводится во Флориде, в США, в районе Космического побережья — региона, который давно связан с ракетными стартами и космической историей.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 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участники добираются через крупные аэропорты, а затем продолжают путь на автобусе или трансфере до площадки программы.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усиливает впечатление от программы: вокруг легко почувствовать связь с настоящей космонавтикой и местами, где запускают ракеты.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участвовать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рассчитана на школьников среднего возраста, чаще всего на учащихся 5–8 классов, которым уже интересны сложные, но посильные задачи.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 уровню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обычно распределяют по возрасту и уровню подготовки, чтобы задания были одинаково понятны и комфортны для каждой группы.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предварительного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Специальных знаний заранее не требуется: программа построена так, чтобы новичок мог включиться с первого дня и постепенно разбираться в теме.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для участника — любопытство, готовность задавать вопросы и умение работать вместе с другими ребятами.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день участника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распорядок дня участника, объединяющий обучение, практику и обсуждение результатов.
</a:t>
            </a:r>
            <a:endParaRPr lang="en-US" sz="19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объясняют, как работают движение, сила, полёт и другие базовые идеи физики, нужные для понимания космических задач.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уделяют строению Солнечной системы: планетам, их расположению и тому, как люди изучают космос с помощью наблюдений.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эксперименты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помогают увидеть давление, трение и энергию в действии, а не только в учебном определении.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практикой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с реальными задачами космонавтики, поэтому научные понятия сразу получают понятный и практический смысл.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космическом лагере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симуляторы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Симуляторы создают условия, в которых нужно действовать аккуратно и по правилам, как это делают космонавты в ответственных ситуациях.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тренируют координацию, внимание и способность быстро принимать решение, когда на выполнение остаётся совсем мало времени.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учатся проверять свои действия, чтобы не пропустить ошибку и сохранить точность на каждом этапе упражнения.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сложном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дисциплина становятся частью тренировки: именно они помогают работать уверенно даже в непривычной обстановке.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как экипаж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командных заданиях каждому участнику назначают роль, чтобы группа могла двигаться к цели без лишней путаницы и дублирования действий.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вместе обсуждают варианты решения, сравнивают идеи и выбирают тот путь, который лучше подходит для задачи миссии.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затрудняется, команда помогает ему быстрее вернуться в работу, потому что успех зависит от общего результата.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как 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показывают, что космическая миссия требует доверия, чёткого общения и согласованных действий каждого участника.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Симуляция 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внутри игровой миссии, которую проходят участники программы.
</a:t>
            </a:r>
            <a:endParaRPr lang="en-US" sz="19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Планетарий и визуализация космоса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крупным 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купол планетария позволяет увидеть небо так, как его редко видно с Земли: в удобном масштабе, с пояснениями и без лишнего шума. Это помогает быстрее понять устройство космоса.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особенно полезен для первых шагов в астрономии: он помогает задавать вопросы, замечать закономерности и увереннее ориентироваться на небе после занятия.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становится наглядным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делают заметными движения Земли, смену фаз Луны и расположение планет. Вместо абстрактных схем участники видят понятную картину, которую легче сравнить с настоящими наблюдениями.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участники получают задачу: построить модель, собрать механизм или добиться нужного результата. На этом этапе важно понять условия и выбрать подходящее решение.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прототипа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команда переходит к сборке и настройке. Здесь проверяются точность, аккуратность и умение работать с простыми инструментами, конструкторами и элементами робототехники.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и доработка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модель испытывают в действии: смотрят, как она движется, держит нагрузку или реагирует на команду. Ошибки не скрывают, а используют для улучшения.
</a:t>
            </a:r>
            <a:endParaRPr lang="en-US" sz="1044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и 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участники сравнивают результат с исходной целью и обсуждают, что сработало лучше всего. Такой разбор помогает закрепить логику инженерного мышления.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 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настоящей космонавтикой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участники рассчитывают траекторию, они используют ту же логику, что и инженеры при запуске ракет: важно учитывать движение, расстояние и точность действий.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экипажа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экипажа показывает, что космос требует дисциплины, проверки шагов и внимания к инструкции. Эти привычки формируются на учебных заданиях и тренировки.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приборами помогает понять, как космические аппараты получают данные и передают их на Землю. Даже простые модели показывают, почему важна точность измерений.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планет и звёзд связывает школьные темы с реальными миссиями. Математика, физика и естествознание здесь становятся не абстракцией, а рабочим инструментом.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и безопасная среда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Удобная экипировка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активной работы выбирают удобную одежду и закрытую обувь, чтобы свободно двигаться, выполнять упражнения и чувствовать себя уверенно в течение дня.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занятиями участники получают понятные правила поведения и техники безопасности. Это снижает волнение и помогает сразу сосредоточиться на задании, а не на неизвестности.
</a:t>
            </a:r>
            <a:endParaRPr lang="en-US" sz="1008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Безопасная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устроены так, чтобы можно было пробовать, ошибаться и улучшать результат без лишнего риска. Такой формат особенно важен для начинающих участников.
</a:t>
            </a:r>
            <a:endParaRPr lang="en-US" sz="103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Присмотр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тренировок рядом находятся взрослые, которые объясняют порядок действий, следят за процессом и помогают при необходимости. Это делает среду спокойной и предсказуемой.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поможет подготовиться заранее и не забыть самое нужное для активного дня в Space Camp Florida.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приоритете комфорт, безопасность и готовность к подвижным занятиям.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участникам по описанию программы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ракеты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простой модели ракеты показывает, как форма, баланс и аккуратность влияют на результат. Даже небольшой макет помогает увидеть связь между идеей и практическим испытанием.
</a:t>
            </a:r>
            <a:endParaRPr lang="en-US" sz="119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экипаже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сценарий учит распределять роли: один читает инструкцию, другой проверяет детали, третий фиксирует результат. Такой мини-проект показывает ценность согласованных действий.
</a:t>
            </a:r>
            <a:endParaRPr lang="en-US" sz="119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неба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звёздного неба помогает ориентироваться в больших масштабах и искать знакомые объекты. Это спокойное задание развивает наблюдательность и интерес к астрономии.
</a:t>
            </a:r>
            <a:endParaRPr lang="en-US" sz="119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Мини-опыты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с давлением, движением и энергией объясняют, почему ракеты летят и как работают механизмы. Через эксперимент сложные темы становятся понятнее и ближе.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мини-проектов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участия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пошагового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уносят с собой не только знания, но и понимание, как шаг за шагом доводить задачу до результата. Это полезно и в учёбе, и в повседневных делах.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 даёт опыт общения, распределения ролей и взаимной поддержки. После программы становится легче слушать других и объяснять свои идеи спокойно и ясно.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укрепляют уверенность: ребёнок видит, что может справиться с непривычной задачей, если действует внимательно и последовательно. Это важный личный результат.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 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 часто становятся лучшей частью программы: интерес к космосу, радость от выполненной миссии и желание продолжать исследовать тему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 только для космонавтов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 подходит не только тем, кто уже мечтает о профессии космонавта. Туда приходят обычные школьники, которым интересно пробовать новое и работать в команде.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 слишком сложно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заданий рассчитана на возраст 5–8 классов. Участников не перегружают теорией: они учатся через понятные шаги, практику и поддержку взрослых.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Главное —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научный опыт не требуется. Гораздо важнее любопытство, готовность задавать вопросы и желание включаться в задания вместе с другими участниками.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вопросы и мифы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модулей показывает, как участник проходит путь от первого знакомства до итогового результата.
</a:t>
            </a:r>
            <a:endParaRPr lang="en-US" sz="19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Camp Florida показывает, что космос можно изучать не только по книгам, но и через действие. Здесь наука, команда и практика помогают развивать интерес, уверенность и самостоятельность.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2026-07-25T15:09:31Z</dcterms:created>
  <dcterms:modified xsi:type="dcterms:W3CDTF">2026-07-25T15:09:31Z</dcterms:modified>
</cp:coreProperties>
</file>