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генетики: ключевые этапы и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раскрывает тайны наследственности, меняя медицину и сельское хозяйство.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наследования признаков существовала с древних времён. Только в XIX веке систематические опыты заложили основу генетики как науки, изучающей закономерности передачи свойств от родителей к потомкам.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сформировалась наука о наследственности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скрещивал различные сорта гороха и заметил закономерности в наследовании признаков. Его упорство и точность позволили сформулировать базовые генетические принципы.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с горохом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выделил термины «доминирующие» и «рецессивные» признаки, что объяснило, почему некоторые свойства проявляются у потомков, а другие — нет.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доминирования и рецессивности
</a:t>
            </a:r>
            <a:endParaRPr lang="en-US" sz="2644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— первопроходец генетики
</a:t>
            </a:r>
            <a:endParaRPr lang="en-US" sz="4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Менделя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описывает расщепление признаков во втором поколении в числовом соотношении, показывая закономерности наследования.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гласит, что все гибриды первого поколения однородны по внешнему признаку при скрещивании чистых линий.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законы стали фундаментом для понимания наследственности и дальнейших открытий в генетике.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Переоткрытие законов Менделя в XX веке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 Фриз, изучая растения, независимо подтвердил законы Менделя, что привлекло внимание научного сообщества к генетике.
</a:t>
            </a:r>
            <a:endParaRPr lang="en-US" sz="2300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Хуго де Фриз и его исследования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Чермак повторил опыты Менделя и опубликовал результаты, что помогло возродить интерес к наследственности и расширить знания о генах.
</a:t>
            </a:r>
            <a:endParaRPr lang="en-US" sz="2266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Австрийский вклад Эриха Чермака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Корренс проводил эксперименты с растениями, подтвердив наследственные закономерности и способствуя признанию генетики как науки.
</a:t>
            </a:r>
            <a:endParaRPr lang="en-US" sz="226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Корренс и немецкая школа генетики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наследственности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Хант Морган доказал, что гены располагаются в хромосомах, связывая законы наследственности с конкретными структурами клетки.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кроссинговера показало, как генетический материал обменивается между хромосомами, увеличивая генетическое разнообразие.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объяснили молекулярные механизмы передачи признаков и углубили понимание генетики.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34334"/>
            <a:ext cx="9042900" cy="30187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вклада Менделя и Моргана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открытиях, объектах исследования и значении для науки.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заложил теоретический фундамент, Морган объяснил физическую основу наследования.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 мутации: основы наследственности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это участок ДНК, содержащий информацию о развитии признаков организма. Он кодирует белки, влияющие на внешние и внутренние свойства.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гены?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изменения в структуре генов, которые могут привести к новому признаку или заболеванию. Это естественный процесс, влияющий на эволюцию.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источник изменений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Альбинизм возникает из-за наследственной мутации, вызывающей отсутствие пигментации. Серповидноклеточная анемия — ещё один пример влияния мутаций на здоровье.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мутаций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мутаций у разных организмов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встречаются чаще у микроорганизмов, реже — у сложных многоклеточных организмов.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имеют более высокую скорость мутаций, обеспечивая быструю адаптацию к среде.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 СССР и России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исследования способствовали развитию сельскохозяйственной генетики и селекции.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1920-х годах советские учёные активно изучали генетическое разнообразие растений и животных.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Вавилов создал концепцию центров происхождения культурных растений и собрал обширные коллекции.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России продолжается изучение молекулярной генетики, генной инженерии и биоинформатики.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лысенковщины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периода лысенковщины в СССР. Труды Т. Д. Лысенко получают поддержку, отрицается классическая генетика, начинают уничтожать научные школы и запрещать генетические исследования.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 год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официально реабилитирована в СССР. Начинается восстановление науки и возвращение к классическим методам, но последствия лысенковщины влияют на развитие десятилетиями.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1940–1950-е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репрессий против генетиков. Множество ученых лишаются работы, подвергаются арестам и ссылкам. Генетика официально объявлена «вредоносной наукой».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структуры ДНК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Уотсон и Крик предложили модель ДНК в виде двойной спирали. Эта модель объясняла, как информация точно копируется и передается в живых организмах.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структура двойной спирали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рентгеноструктурного анализа позволил получить снимки, показавшие спиральную структуру ДНК. Работы Франклин стали важным вкладом в понимание молекулярной природы генетического материала.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Рентгеновские снимки Розалинд Франклин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и его расшифровка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основан на триплетах — группе из трёх нуклеотидов, которые кодируют одну аминокислоту, строительный блок белков в организме.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 — минимальная единица кода, однозначно определяющая аминокислоту; этот код одинаков для почти всех живых организмов, что подтверждает единство жизни на Земле.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кода позволила понять процесс синтеза белков и дала мощный инструмент для развития молекулярной биологии и биотехнологий.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по биологии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генетики по годам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существенно расширял понимание механизмов наследственности и открывал новые направления в биологии.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Динамичный прогресс науки от основных законов наследования к современным технологиям подтверждает важность фундаментальных исследований.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«Геном человека»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Обнаружены гены, влияющие на наследственные болезни, что открыло новые возможности для диагностики и лечения в персонализированной медицине.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завершён в 2003 году, расшифровав полный набор генетической информации человека — около 3 миллиардов пар оснований ДНК.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проекта создали платформу для дальнейших исследований в области генетики, биоинформатики и фармакогеномики во всём мире.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в генетике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биоинформатики и методов редактирования генома открывает новые горизонты для медицинских и сельскохозяйственных технологий.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Высокоточные тесты позволяют раннее выявление генетических заболеваний, что значительно улучшает прогноз и помогает в профилактике.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организмы (ГМО) обеспечивают рост урожайности и сопротивляемость культур к вредителям и климатическим условиям.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начинает использоваться для коррекции наследственных заболеваний, включая ранее неизлечимые состояния.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заболевания и их наследование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примеры наследственных болезней, соответствующие мутантные гены и типы наследования, важные для диагностики и понимания патогенеза.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 типах наследования определяет особенности проявления и передачи заболеваний в семьях.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CRISPR-Cas9 позволяет точечно менять гены, открывая путь к лечению наследственных заболеваний. Это перспективное направление, которое уже применяется в экспериментах на пациентах.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 — революция в лечении генетических болезней
</a:t>
            </a:r>
            <a:endParaRPr lang="en-US" sz="2644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вопросов — допустимость вмешательства в геном человека и животных, конфиденциальность генетической информации и риск негативного влияния на экосистемы. Необходимы глобальные нормы регулирования.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вызовы генетического редактирования
</a:t>
            </a:r>
            <a:endParaRPr lang="en-US" sz="2644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технологии и этические вопросы будущего
</a:t>
            </a:r>
            <a:endParaRPr lang="en-US" sz="4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генетики в разные области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позволила разрабатывать точные методы диагностики и терапии наследственных и других заболеваний, повышая эффективность лечения.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устойчивые и высокоурожайные сорта растений и породы животных, что способствует продовольственной безопасности и снижению потерь.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генетической идентификации помогли улучшить расследования преступлений, обеспечивая точное опознание личности.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Криминалистика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способствует изучению биологического разнообразия и сохранению редких видов, поддерживая экологический баланс планеты.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развития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стала фундаментом современной биологии и медицины, открывая новые горизонты для науки и улучшения качества жизни всего человечества.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2026-05-09T04:09:25Z</dcterms:created>
  <dcterms:modified xsi:type="dcterms:W3CDTF">2026-05-09T04:09:25Z</dcterms:modified>
</cp:coreProperties>
</file>