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развитие Индии, исламского мира и Латинской Америки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путей развития после деколонизации и кризисов.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империй страны искали путь модернизации: планирование, нефть или импортозамещение.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деколонизации к разным моделям модернизации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позволяют увидеть, как одинаковые задачи развития давали разные социальные результаты.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 сравниваются как разные варианты ответа на вызовы модернизации.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сравнения по 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на одной карте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показывает пример Индии: сочетание крупного внутреннего рынка, сельскохозяйственного перенаселения и попыток создать собственную промышленную базу.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 Северная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 Северная Африка выделяются нефтяными районами, крупными городами и сильной зависимостью многих экономик от внешнего спроса и государственных доходов.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наглядно демонстрирует пространство импортозамещения: индустриальные центры, экспортные узлы и высокая чувствительность к долговым и сырьевым кризисам.
</a:t>
            </a:r>
            <a:endParaRPr lang="en-US" sz="11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 1947 году не сняла бедность, а лишь сделала индустриализацию и продовольственную безопасность первоочередными задачами.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разделил колониальное наследие и новый этап национального развития.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независимости Индии, 1947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модель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индийской стратегии развития во второй половине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фоне роста отраслей и городов значительная часть населения по-прежнему зависела от сельского хозяйства.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 — India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доля росла, но медленно: модернизация не успевала равномерно перераспределять занятость и доходы.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 равномерного развития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Чрезвычайное положение 1975–1977 годов стало символом усиления государства и уязвимости демократических институтов.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обозначил политический перелом, за которым последовали жёсткие ограничения свобод.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Индии: период чрезвычайного положения, 1975–1977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нельзя свести к одной модели: в нём сосуществовали десятки государств с разными ресурсами и курсом развития.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сегодня объединены в Организацию исламского сотрудничества, но их экономические траектории различны.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исламского сотрудничества (ОИС)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доходы росли вместе с мировыми ценами, но сама модель оставалась уязвимой к сырьевым колебаниям и внешнему спросу.
</a:t>
            </a:r>
            <a:endParaRPr lang="en-US" sz="125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Energy Information Administration (EIA), historical crude oil prices; World Bank data on oil markets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цен после шоков 1973 и 1979 годов объясняет ускорение государственных расходов и импорта.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монархии: рост на нефтяных доходах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1950–1980-е население Египта почти удвоилось, усилив давление на жильё, занятость и бюджет государства.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млн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столько человек проживало в Египте к 1980 году.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 2022; Egypt population estimates, 1980.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 Иран: модернизация и политические разрывы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по экономической и политической истории Турции и Ирана во второй половине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доходы позволили расширить инфраструктуру и социальные расходы, но выгоды распределялись неравномерно между секторами и группами населения.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World Bank, OPEC и UNCTAD; индексная схема по трендам 1970-х.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сопровождался зависимостью от импорта и ценовой нестабильностью, поэтому социальные результаты оказались противоречивыми.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нефтяной модернизации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XX века в городах региона уже жила заметная часть населения, и именно это усилило спрос на промышленный рост и рабочие места.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54%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городских жителей насчитывалось в Латинской Америке примерно к 1960 году.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Urbanization Prospects 2018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исследованиям экономической истории Латинской Америки 1950–1970-х.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импортозамещения в регионе строилась по сходной логике, но в разных странах сочеталась с неодинаковой степенью защиты и государственной опоры.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дало ускорение промышленности, но без внешней конкурентоспособности модель быстро упёрлась в дефицит валюты и кредитную зависимость.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как общая модель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развернулся не одномоментно: ухудшение внешних условий быстро передалось через кредиты, цены и сокращение инвестиций.
</a:t>
            </a:r>
            <a:endParaRPr lang="en-US" sz="118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ECLAC и World Bank о долговом кризисе 1982 года.
</a:t>
            </a:r>
            <a:endParaRPr lang="en-US" sz="928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долга и падение инвестиций показали пределы модели: внешняя зависимость сделала экономику уязвимой к мировому шоку.
</a:t>
            </a:r>
            <a:endParaRPr lang="en-US" sz="124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Долговой кризис и конец «лёгкого роста»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стран рост был заметен прежде всего в городах, где расширялись школы, офисный сектор и массовое потребление, но не исчезала бедность.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городского населения региона жило в крупных трущобных районах к концу 1970-х.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UN-Habitat; оценки по крупнейшим городам Латинской Америки конца 1970-х.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 экономической истории Индии, стран исламского мира и Латинской Америки, 1950–1980-е.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модели развития по источнику роста, уязвимости и социальному результату.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государство играло ключевую роль, но устойчивость моделей зависела от ресурсов, внешнего спроса и качества институтов.
</a:t>
            </a:r>
            <a:endParaRPr lang="en-US" sz="114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и различия трёх моделей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1980-х различия между регионами стали особенно заметны: одни выиграли в продовольственной устойчивости, другие — в доходах, но не в стабильности.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долговой кризис окончательно выявил пределы прежней модели роста в Латинской Америке.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ECLAC; World Bank; исторические обзоры по кризису 1982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 опыт 1950–1980-х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трёх регионов показывает: ускорение индустриализации возможно при активном государстве, но долгосрочный успех требует не только роста производства, а и устойчивых институтов, диверсификации экономики и социальной защиты.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2026-07-26T14:29:43Z</dcterms:created>
  <dcterms:modified xsi:type="dcterms:W3CDTF">2026-07-26T14:29:43Z</dcterms:modified>
</cp:coreProperties>
</file>