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равнинам и горам: какая бывает поверхность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чем равнины отличаются от гор и где они встречаются.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помогают людям строить города и выращивать урожай, а горы дают начало рекам и становятся домом для редких растений и животных. Давайте разберёмся, как они устроены и почему так важны для Земли и человека.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нам знать о равнинах и горах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равнина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75675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ровный участок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Равнина — это широкая часть земной поверхности, где высота меняется совсем немного. Она может быть почти плоской или слегка волнистой, как спокойное зелёное море.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2931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место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легче строить дома, прокладывать дороги и обрабатывать землю. Поэтому здесь часто появляются города, сёла, поля и большие дороги.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08296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равнины обычно открытый вид до самого горизонта. Когда вокруг мало крутых подъёмов, идти и ехать здесь проще, а пейзаж кажется особенно просторным.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равнина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горизонт
</a:t>
            </a:r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равнине видно далеко вокруг, потому что здесь почти нет высоких преград. Горизонт кажется широким, а небо — особенно большим.
</a:t>
            </a:r>
            <a:endParaRPr lang="en-US" sz="1571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равнины редко бывает резко изломанной. Чаще это плавные подъёмы и спуски, которые не мешают смотреть вдаль и идти без лишних приключений.
</a:t>
            </a:r>
            <a:endParaRPr lang="en-US" sz="1494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 луга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часто встречаются поля, луга, леса или степи. Такие места хорошо показывают ровную поверхность и спокойный характер рельефа.
</a:t>
            </a:r>
            <a:endParaRPr lang="en-US" sz="1494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без сюрпризов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удобнее строить длинные дороги и железные пути. На ровной земле транспорт движется легче, чем по крутым склонам, где нужно больше поворотов.
</a:t>
            </a:r>
            <a:endParaRPr lang="en-US" sz="149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равнин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55825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 расположены ниже окружающей местности. Это часто самые спокойные и ровные участки, где земля кажется почти одинаковой по высоте на больших пространствах.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49562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Возвышенности лежат немного выше других равнинных участков. Они тоже остаются довольно ровными, но могут иметь мягкие подъёмы и небольшие холмы.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443313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— это высокие, но сравнительно ровные участки земной поверхности. Они уже заметно выше, чем низменности, но всё же не похожи на горы.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гора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часть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— это высокая форма рельефа, которая заметно поднимается над окружающей местностью. У неё есть крутые склоны и верхняя точка — вершина.
</a:t>
            </a:r>
            <a:endParaRPr lang="en-US" sz="1716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одна, а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часто стоят не поодиночке, а образуют цепи — хребты. Это похоже на целую каменную семью, только очень большую и серьёзную.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5100413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Прохладный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воздух обычно холоднее, чем на равнине. Чем выше поднимаешься, тем труднее становится идти и тем больше хочется тёплую куртку.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5100413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дороги часто длинные, извилистые и требуют осторожности. Здесь путь может идти по серпантину, а за поворотом нередко ждёт новый подъём.
</a:t>
            </a:r>
            <a:endParaRPr lang="en-US" sz="171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горы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Подошва
</a:t>
            </a:r>
            <a:pPr algn="l" indent="0" marL="0">
              <a:lnSpc>
                <a:spcPct val="100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Подошва — это основание горы, место, где она начинается. Именно отсюда гора как будто «вырастает» из окружающей местности и становится заметной.
</a:t>
            </a:r>
            <a:endParaRPr lang="en-US" sz="1531" dirty="0"/>
          </a:p>
        </p:txBody>
      </p:sp>
      <p:sp>
        <p:nvSpPr>
          <p:cNvPr id="11" name="Text 3"/>
          <p:cNvSpPr txBox="1"/>
          <p:nvPr/>
        </p:nvSpPr>
        <p:spPr>
          <a:xfrm>
            <a:off x="3329317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Склоны
</a:t>
            </a:r>
            <a:pPr algn="l" indent="0" marL="0">
              <a:lnSpc>
                <a:spcPct val="100000"/>
              </a:lnSpc>
              <a:buNone/>
            </a:pPr>
            <a:r>
              <a:rPr lang="en-US" sz="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Склоны поднимаются от подошвы кверху. Они могут быть пологими или очень крутыми, поэтому по ним бывает легко идти только не всем и не всегда.
</a:t>
            </a:r>
            <a:endParaRPr lang="en-US" sz="1566" dirty="0"/>
          </a:p>
        </p:txBody>
      </p:sp>
      <p:sp>
        <p:nvSpPr>
          <p:cNvPr id="12" name="Text 4"/>
          <p:cNvSpPr txBox="1"/>
          <p:nvPr/>
        </p:nvSpPr>
        <p:spPr>
          <a:xfrm>
            <a:off x="6082971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
</a:t>
            </a:r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— самая высокая часть горы. Иногда она покрыта снегом или камнями, и тогда гора выглядит особенно величественно, почти как королева рельефа.
</a:t>
            </a:r>
            <a:endParaRPr lang="en-US" sz="148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появляются горы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земной коры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земная кора медленно сдвигается, сминается и поднимается. Так появляются складки и поднятия, которые со временем становятся горами.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Извержения вулканов
</a:t>
            </a:r>
            <a:pPr algn="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горы возникают из вулканов. Расплавленные породы выходят на поверхность, застывают слоями и постепенно образуют высокую вулканическую гору.
</a:t>
            </a:r>
            <a:endParaRPr lang="en-US" sz="1382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лет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горы очень древние. Их современный вид формировался миллионы лет, поэтому каждая гора — это результат долгой работы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равнину от горы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форму поверхности, высоту и удобство движения по местности.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на равнинах и в горах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37601" y="1342509"/>
            <a:ext cx="7604871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спокойнее
</a:t>
            </a:r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погода обычно меняется плавнее, потому что открытое пространство не задерживает ветер. Здесь легче заметить смену погоды заранее.
</a:t>
            </a:r>
            <a:endParaRPr lang="en-US" sz="1749" dirty="0"/>
          </a:p>
        </p:txBody>
      </p:sp>
      <p:sp>
        <p:nvSpPr>
          <p:cNvPr id="11" name="Text 3"/>
          <p:cNvSpPr txBox="1"/>
          <p:nvPr/>
        </p:nvSpPr>
        <p:spPr>
          <a:xfrm>
            <a:off x="337601" y="2378252"/>
            <a:ext cx="7604871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высотой холоднее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температура снижается по мере подъёма. Чем выше человек поднимается, тем прохладнее становится воздух, даже если внизу было тепло.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37601" y="3416977"/>
            <a:ext cx="7604871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любит сюрпризы
</a:t>
            </a:r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на разных склонах может быть разное количество снега и дождя. Поэтому там погода часто меняется быстро и умеет удивлять даже опытных путешественников.
</a:t>
            </a:r>
            <a:endParaRPr lang="en-US" sz="16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равнин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Луг, полный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7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равнине травы тянутся далеко-далеко, словно зелёный ковёр. Среди них прячутся зайцы и суслики, а над цветами гудят насекомые. Такое открытое пространство хорошо видно на рисунке и сразу напоминает о спокойной природе равнин.
</a:t>
            </a:r>
            <a:endParaRPr lang="en-US" sz="1325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и лесная опушка
</a:t>
            </a:r>
            <a:pPr algn="ctr" indent="0" marL="0">
              <a:lnSpc>
                <a:spcPct val="100000"/>
              </a:lnSpc>
              <a:buNone/>
            </a:pPr>
            <a:r>
              <a:rPr lang="en-US" sz="7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ветер свободно качает злаки, а по соседству могут расти кустарники и редкие деревья. Здесь часто встречаются лисы и журавли. Для иллюстрации подойдёт широкая равнина с небом и длинным горизонтом.
</a:t>
            </a:r>
            <a:endParaRPr lang="en-US" sz="14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гор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 высотам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подножия гор обычно шумят леса, выше появляются кустарники и альпийские луга, а ещё выше лежат камни и снег. Такой подъём по поясам хорошо показать на рисунке, где природа меняется прямо на глазах.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скал и лугов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можно встретить горных козлов, сурков и орлов, которые любят простор и высоту. Иногда там живёт и снежный барс. Для картинки важны крутые склоны, узкие тропы и разные уровни рельефа.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вода на равнинах и в горах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Равнинные реки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реки обычно текут медленнее и шире, потому что им не нужно спешить вниз по крутым склонам. Берега часто удобны для лугов, полей и небольших поселений.
</a:t>
            </a:r>
            <a:endParaRPr lang="en-US" sz="1419" dirty="0"/>
          </a:p>
        </p:txBody>
      </p:sp>
      <p:sp>
        <p:nvSpPr>
          <p:cNvPr id="11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потоки
</a:t>
            </a:r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реки становятся быстрыми и шумными. Они мчатся по узким долинам, образуют пороги и водопады, а камни на дне заставляют воду бурлить и пениться.
</a:t>
            </a:r>
            <a:endParaRPr lang="en-US" sz="1484" dirty="0"/>
          </a:p>
        </p:txBody>
      </p:sp>
      <p:sp>
        <p:nvSpPr>
          <p:cNvPr id="12" name="Text 4"/>
          <p:cNvSpPr txBox="1"/>
          <p:nvPr/>
        </p:nvSpPr>
        <p:spPr>
          <a:xfrm>
            <a:off x="655825" y="3020725"/>
            <a:ext cx="5227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ледники в горах накапливают воду зимой и летом постепенно отдают её рекам. Поэтому горы помогают наполнять реки и поддерживать водные запасы в тёплое время года.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используют равнины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2267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 урожай
</a:t>
            </a:r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ровной земле удобно сеять пшеницу, картофель и овощи. Техника легко движется по большим полям, поэтому равнины часто становятся настоящими кормильцами для людей.
</a:t>
            </a:r>
            <a:endParaRPr lang="en-US" sz="1496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27682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проще строить дома, прокладывать шоссе и железные дороги. Поэтому здесь чаще появляются крупные города, посёлки и длинные транспортные пути.
</a:t>
            </a:r>
            <a:endParaRPr lang="en-US" sz="1522" dirty="0"/>
          </a:p>
        </p:txBody>
      </p:sp>
      <p:sp>
        <p:nvSpPr>
          <p:cNvPr id="13" name="Text 4"/>
          <p:cNvSpPr txBox="1"/>
          <p:nvPr/>
        </p:nvSpPr>
        <p:spPr>
          <a:xfrm>
            <a:off x="783700" y="33268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 удобством
</a:t>
            </a:r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Равнинные территории обычно заселены плотнее, чем труднодоступные места. Людям легче ходить, ездить и работать там, где поверхность ровная и нет крутых подъёмов.
</a:t>
            </a:r>
            <a:endParaRPr lang="en-US" sz="14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живут в горах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63437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 удобных местах
</a:t>
            </a:r>
            <a:pPr algn="l" indent="0" marL="0">
              <a:lnSpc>
                <a:spcPct val="100000"/>
              </a:lnSpc>
              <a:buNone/>
            </a:pPr>
            <a:r>
              <a:rPr lang="en-US" sz="6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люди стараются селиться в долинах и на более пологих участках склонов. Там проще строить дома, проводить дороги и добираться до соседних селений.
</a:t>
            </a:r>
            <a:endParaRPr lang="en-US" sz="1245" dirty="0"/>
          </a:p>
        </p:txBody>
      </p:sp>
      <p:sp>
        <p:nvSpPr>
          <p:cNvPr id="12" name="Text 3"/>
          <p:cNvSpPr txBox="1"/>
          <p:nvPr/>
        </p:nvSpPr>
        <p:spPr>
          <a:xfrm>
            <a:off x="2612665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6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тёплых горных районах разводят скот и выращивают фрукты, чай или виноград. Но успех зависит от климата, потому что на большой высоте становится прохладнее.
</a:t>
            </a:r>
            <a:endParaRPr lang="en-US" sz="1287" dirty="0"/>
          </a:p>
        </p:txBody>
      </p:sp>
      <p:sp>
        <p:nvSpPr>
          <p:cNvPr id="13" name="Text 4"/>
          <p:cNvSpPr txBox="1"/>
          <p:nvPr/>
        </p:nvSpPr>
        <p:spPr>
          <a:xfrm>
            <a:off x="4661892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спорт
</a:t>
            </a:r>
            <a:pPr algn="l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привлекают путешественников, лыжников и альпинистов. Здесь можно увидеть красивые виды, но путь требует осторожности, ведь тропы бывают крутыми и непростыми.
</a:t>
            </a:r>
            <a:endParaRPr lang="en-US" sz="1230" dirty="0"/>
          </a:p>
        </p:txBody>
      </p:sp>
      <p:sp>
        <p:nvSpPr>
          <p:cNvPr id="14" name="Text 5"/>
          <p:cNvSpPr txBox="1"/>
          <p:nvPr/>
        </p:nvSpPr>
        <p:spPr>
          <a:xfrm>
            <a:off x="6711120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высоты
</a:t>
            </a:r>
            <a:pPr algn="l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Жить в горах интереснее, но и сложнее, чем на равнине. Воздух разрежен, дороги извилистые, а погода может меняться очень быстро, словно передумала за минуту.
</a:t>
            </a:r>
            <a:endParaRPr lang="en-US" sz="123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равнины и горы России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Равнины, которые занимают огромные пространства
</a:t>
            </a:r>
            <a:pPr algn="ctr" indent="0" marL="0">
              <a:lnSpc>
                <a:spcPct val="100000"/>
              </a:lnSpc>
              <a:buNone/>
            </a:pPr>
            <a:r>
              <a:rPr lang="en-US" sz="6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и Западно-Сибирская равнины простираются на большие расстояния, поэтому на карте России они выглядят как широкие светлые площади. На таких территориях легко заметить просторы, длинные дороги и большие реки.
</a:t>
            </a:r>
            <a:endParaRPr lang="en-US" sz="1239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вытянувшиеся цепями
</a:t>
            </a:r>
            <a:pPr algn="ctr" indent="0" marL="0">
              <a:lnSpc>
                <a:spcPct val="100000"/>
              </a:lnSpc>
              <a:buNone/>
            </a:pPr>
            <a:r>
              <a:rPr lang="en-US" sz="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Урал, Кавказ, Алтай и Саяны на карте выглядят как протяжённые полосы и дуги. Эти горные системы не занимают так много места, как равнины, но сразу выделяются высотой и неровными очертаниями.
</a:t>
            </a:r>
            <a:endParaRPr lang="en-US" sz="15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путь по равнине и в горах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дороги по ровной местности и в горной области помогает понять, где путь будет проще, а где потребуется больше подготовки.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969" y="2529223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22375" y="3116978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70332"/>
            <a:ext cx="337500" cy="27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нужно беречь равнины и горы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 огнём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в горах и на равнине опасен одинаково. Он быстро уничтожает растения, а на склонах ещё и делает землю неустойчивой, поэтому с огнём нужно быть очень внимательным.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земля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на равнине портит почву, а потом вред может перейти к растениям и животным. Чистая территория помогает сохранять поля, луга и красивые места для прогулок.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леса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лишает животных укрытий и меняет природный баланс. Если леса сохранять, почва меньше разрушается, а воздух остаётся чище и приятнее для всех.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Бережные туристы не ломают тропы, не пугают животных и не шумят без причины. Тогда и горы, и равнины остаются красивыми, живыми и безопасными для посещения.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природе
</a:t>
            </a:r>
            <a:endParaRPr lang="en-US" sz="10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равнинах и горах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Равнина — это простор
</a:t>
            </a:r>
            <a:pPr algn="l" indent="0" marL="0">
              <a:lnSpc>
                <a:spcPct val="100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обычно имеют ровную или слегка волнистую поверхность. На них легко строить дороги, города и большие поля, потому что земля не мешает движению.
</a:t>
            </a:r>
            <a:endParaRPr lang="en-US" sz="1463" dirty="0"/>
          </a:p>
        </p:txBody>
      </p:sp>
      <p:sp>
        <p:nvSpPr>
          <p:cNvPr id="12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— это 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 есть крутые склоны и вершины, а воздух там часто холоднее. Горы заметно меняют погоду, помогают рекам и создают особые условия для жизни.
</a:t>
            </a:r>
            <a:endParaRPr lang="en-US" sz="1587" dirty="0"/>
          </a:p>
        </p:txBody>
      </p:sp>
      <p:sp>
        <p:nvSpPr>
          <p:cNvPr id="13" name="Text 4"/>
          <p:cNvSpPr txBox="1"/>
          <p:nvPr/>
        </p:nvSpPr>
        <p:spPr>
          <a:xfrm>
            <a:off x="655825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разная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и в горах растут разные растения и живут разные животные. Одним видам нужна открытая местность, другим — скалы, луга и прохладный воздух.
</a:t>
            </a:r>
            <a:endParaRPr lang="en-US" sz="1494" dirty="0"/>
          </a:p>
        </p:txBody>
      </p:sp>
      <p:sp>
        <p:nvSpPr>
          <p:cNvPr id="14" name="Text 5"/>
          <p:cNvSpPr txBox="1"/>
          <p:nvPr/>
        </p:nvSpPr>
        <p:spPr>
          <a:xfrm>
            <a:off x="3574700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интересна всюду
</a:t>
            </a:r>
            <a:pPr algn="l" indent="0" marL="0">
              <a:lnSpc>
                <a:spcPct val="100000"/>
              </a:lnSpc>
              <a:buNone/>
            </a:pPr>
            <a:r>
              <a:rPr lang="en-US" sz="8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равнины, и горы делают нашу планету красивой и разнообразной. Если смотреть на них внимательно, можно узнать много нового о природе и жизни людей.
</a:t>
            </a:r>
            <a:endParaRPr lang="en-US" sz="144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удивляет нас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 горы не похожи друг на друга, и в этом их красота. Они помогают людям жить, путешествовать и узнавать природу. Чем внимательнее мы смотрим вокруг, тем интереснее становится Земля.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2026-05-26T10:51:44Z</dcterms:created>
  <dcterms:modified xsi:type="dcterms:W3CDTF">2026-05-26T10:51:44Z</dcterms:modified>
</cp:coreProperties>
</file>