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водорослей: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простые растения без корней и листьев, важные для природы.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водорослей в истории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появились свыше 2,5 млрд лет назад и стали первыми фотосинтезирующими организмами, что привело к насыщению атмосферы кислородом и развитию водных экосистем.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не имеют типичных органов растений — корней, стеблей и листьев, их тело образует слоевище, или таллом, разной формы.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слоевищ бывают нитчатыми, пластинчатыми и трубчатыми, обеспечивая разнообразие форм и приспособлений к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Слоящее строение: особенности водорослей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слоевища содержат хлоропласты с хлорофиллом и дополнительными пигментами, обеспечивающими фотосинтез и окраску.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водорослей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водоросли: яркие обитатели пресной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имеют зелёный цвет благодаря хлорофиллу. Они встречаются в реках, озёрах и прудах, насыщая воду кислородом и поддерживая пищевые цепи водных животных.
</a:t>
            </a:r>
            <a:endParaRPr lang="en-US" sz="987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водоросли: морские гиганты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отличаются крупными размерами и буроватой окраской за счёт пигмента фукоксантин. Они создают подводные леса в холодных морях, влияя на экосистемы вод.
</a:t>
            </a:r>
            <a:endParaRPr lang="en-US" sz="1017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водоросли: обитатели тёплых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обладают особым пигментом фикобилином, придающим им красный цвет. Эти виды предпочитают тропические и субтропические воды и используются для добычи агар-агара.
</a:t>
            </a:r>
            <a:endParaRPr lang="en-US" sz="960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водоросли: диатомовые и золотистые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и золотистые водоросли — мелкие, но важные организмы, формирующие основу морского планктона и значительно влияющие на биохимические циклы океанов.
</a:t>
            </a:r>
            <a:endParaRPr lang="en-US" sz="9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водорослей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пресноводные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живут в морях, озёрах, реках, приспосабливаясь к различным условиям от пресной до солёной воды.
</a:t>
            </a:r>
            <a:endParaRPr lang="en-US" sz="1425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почвы и камни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обитают вне воды — на влажной почве, камнях и даже снегу, проявляя устойчивость к экстремальным условиям.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другими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входят в симбиоз с лишайниками и другими организмами, создавая устойчивые биологические сообщества.
</a:t>
            </a:r>
            <a:endParaRPr lang="en-US" sz="1308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и свободное 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могут быть прикреплены к субстрату или свободно плавать в толще воды, расширяя зону обитания.
</a:t>
            </a:r>
            <a:endParaRPr lang="en-US" sz="14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водоросли: представители и особенности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— одноклеточный фотосинтезирующий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— простейшая зелёная водоросль, важный объект биологических исследований. Обитает в пресных водоёмах, обладает жгутиками для движения и насыщает воду кислородом.
</a:t>
            </a:r>
            <a:endParaRPr lang="en-US" sz="83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Улотрикс — нитчатая зелёная водоросль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Улотрикс формирует тонкие нитевидные слоевища на камнях в пресной воде. Она активно участвует в пищевых цепях, служа пищей для различных мелких водных организмов.
</a:t>
            </a:r>
            <a:endParaRPr lang="en-US" sz="91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и её спиральные 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выделяется характерной спиральной структурой хлоропластов. Обитает в стоячих и медленно текущих водах, являясь важным продуцентом биомассы в экосистемах.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— основа морских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достигает длины до 2 метров и формирует густые подводные заросли. Эти леса служат убежищем и пищей для множества морских организмов.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Фукус — прибрежный представитель бурых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Фукус растёт на скалистых берегах, крепится к камням. Он выдерживает воздействие волн и перепады солёности, обеспечивая среду обитания для морской фауны.
</a:t>
            </a:r>
            <a:endParaRPr lang="en-US" sz="857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гигант длиной до 60 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крупнейшая бурая водоросль, образующая массивные подводные водорослевые леса, влияющие на климат и биосферу прибрежных зон.
</a:t>
            </a:r>
            <a:endParaRPr lang="en-US" sz="891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— гиганты морей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водоросли: экзотика тёплых вод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Ирландский мох — натуральный загуститель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Ирландский мох применяется в пищевой промышленности благодаря своему гелеобразующему свойству. Он обитает в неглубоких морских водах с тёплым климатом.
</a:t>
            </a:r>
            <a:endParaRPr lang="en-US" sz="867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Порфира — ингредиент традиционных блюд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Порфира широко используется в азиатской кухне, её тонкие пластины входят в состав суши и салатов. Морская среда — основной ареал обитания.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Гелидиум — источник агар-агара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Гелидиум активно добывают для производства агар-агара, применяемого в микробиологии и пищевой промышленности. Распространён в тропических и субтропических водах.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36467"/>
            <a:ext cx="4750071" cy="1939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водорослей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зелёных, бурых и красных водорослей по пигментам, форме тела, среде обитания и значению для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пигментов и форм обеспечивают специализацию в разных средах и сферах применения.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фотосинтез у водорослей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автотрофы, синтезирующие органические вещества из углекислого газа и воды с помощью света, участвуя в круговороте веществ.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поддерживает атмосферный кислород, делая водоросли важными производителями кислорода на планете.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позволяют адаптироваться к разной интенсивности света, что обеспечивает существование на разных глубинах водоёмов.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фотосинтетических механизмов способствует выживанию водорослей в самых различных экологических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через деление и зооспоры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водоросли размножаются бесполым путём — например, у зелёной хламидомонады клетки делятся или образуют подвижные зооспоры. Это позволяет быстро увеличивать численность при комфортных условиях.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и слияние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способ размножения включает слияние мужских и женских половых клеток — гамет. Такой процесс обеспечивает генетическое разнообразие, что важно для адаптации видов.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у ламинарии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демонстрирует сложный жизненный цикл с чередованием бесполого и полового поколений. Это позволяет ей успешно выживать и распространяться в морской среде.
</a:t>
            </a:r>
            <a:endParaRPr lang="en-US" sz="98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водорослей: способы и примеры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производстве кислорода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микроводоросли выделяют свыше 100 миллиардов тонн кислорода ежегодно, обеспечивая дыхание почти всей живой планеты.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атмосферного кислорода создаётся благодаря морским водорослям, что подчёркивает их критическую экологическую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энергии в экосистеме благодаря водорослям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питания и круговорота веществ в водных экосистемах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45" y="2327342"/>
            <a:ext cx="1987980" cy="2630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985" y="2327342"/>
            <a:ext cx="1987980" cy="26300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5880" y="2327342"/>
            <a:ext cx="1987980" cy="26300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97700" y="2327342"/>
            <a:ext cx="1987980" cy="263009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водорослей для человека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60784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— источник йода 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широко используется в пищу благодаря своему высокому содержанию йода. Она помогает поддерживать здоровье щитовидной железы и обогащает рацион микроэлементами.
</a:t>
            </a:r>
            <a:endParaRPr lang="en-US" sz="742" dirty="0"/>
          </a:p>
        </p:txBody>
      </p:sp>
      <p:sp>
        <p:nvSpPr>
          <p:cNvPr id="13" name="Text 2"/>
          <p:cNvSpPr txBox="1"/>
          <p:nvPr/>
        </p:nvSpPr>
        <p:spPr>
          <a:xfrm>
            <a:off x="268288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 из красных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служат источником агар-агара — натурального загустителя, востребованного в пищевой и фармацевтической промышленности для производства желе и медикаментов.
</a:t>
            </a:r>
            <a:endParaRPr lang="en-US" sz="820" dirty="0"/>
          </a:p>
        </p:txBody>
      </p:sp>
      <p:sp>
        <p:nvSpPr>
          <p:cNvPr id="14" name="Text 3"/>
          <p:cNvSpPr txBox="1"/>
          <p:nvPr/>
        </p:nvSpPr>
        <p:spPr>
          <a:xfrm>
            <a:off x="474378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Альгинаты из бурых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обеспечивают альгинаты — вещества, используемые в косметике и медицине для создания гелей и пленок, обеспечивающих увлажнение и защиту кожи.
</a:t>
            </a:r>
            <a:endParaRPr lang="en-US" sz="838" dirty="0"/>
          </a:p>
        </p:txBody>
      </p:sp>
      <p:sp>
        <p:nvSpPr>
          <p:cNvPr id="15" name="Text 4"/>
          <p:cNvSpPr txBox="1"/>
          <p:nvPr/>
        </p:nvSpPr>
        <p:spPr>
          <a:xfrm>
            <a:off x="680560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хозяйственные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применяются для очистки воды от загрязнений, в качестве удобрений и в аквариумистике, что делает их важными в охране природы и сельском хозяйстве.
</a:t>
            </a:r>
            <a:endParaRPr lang="en-US" sz="833" dirty="0"/>
          </a:p>
        </p:txBody>
      </p:sp>
      <p:sp>
        <p:nvSpPr>
          <p:cNvPr id="16" name="Text 5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водоросли, например, эвглена зелёная и хлорелла, чувствительны к токсинам и загрязнениям, отражая состояние водоёмов своими изменениями.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водорослей свидетельствует о повышенных концентрациях питательных веществ, часто вызванных стоком удобрений и органических отходов.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 в мониторинге позволяет своевременно выявлять экологические проблемы и принимать меры по охране водных экосистем.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как индикаторы загрязнения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массового цветения водорослей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прозрачности 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сине-зелёных водорослей вызывает помутнение воды и снижение кислорода, что ведёт к гибели рыб и другим экологическим последствиям.
</a:t>
            </a:r>
            <a:endParaRPr lang="en-US" sz="1042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ядовитых токсинов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сине-зелёные водоросли производят вредоносные токсины, опасные для здоровья человека и животных, вызывая отравления при контакте с водой.
</a:t>
            </a:r>
            <a:endParaRPr lang="en-US" sz="1129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ущерб и экосистемные нарушения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водорослей нарушает рыболовство и туризм, а также ухудшает качество воды, что требует дорогостоящих мероприятий по очистке.
</a:t>
            </a:r>
            <a:endParaRPr lang="en-US" sz="1017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Фотографическая фиксация массового цветения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можно увидеть плотные цветные области воды в прудах и озёрах — наглядное свидетельство экологических проблем, связанных с избытком питательных веществ.
</a:t>
            </a:r>
            <a:endParaRPr lang="en-US" sz="9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Биотехнологическое значение водорослей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водорослей производят биотопливо — экологически чистое горючее, способное заменить минеральные ресурсы в будущем.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добавки из водорослей обогащают рацион животных, повышая их иммунитет и улучшая качество продукции.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применяются в системах очистки воды биореакторами благодаря высокой эффективности поглощения загрязнений.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создания искусственных экосистем на базе микроводорослей позволяют моделировать природные циклы и разрабатывать новые биотехнологии.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водорослях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гигант среди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крупнейшая бурый водоросль, достигающая длины до 60 метров, образующая подводные леса и предоставляющая среду обитания множеству морских обитателей.
</a:t>
            </a:r>
            <a:endParaRPr lang="en-US" sz="9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микроводорослей в экстремальных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микроводоросли умеют переживать засушливые периоды в форме споровых оболочек, восстанавливая активность при возвращении влаги.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зелёный снег в Антарктиде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обнаружены водоросли, окрашивающие снег в необычные цвета — это удивительное природное явление влияет на снегоанализ и климатические исследования.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водорослей в образовании и науке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водорослей развивает понимание экологических взаимосвязей и процессов в биосфере, формируя экологическую культуру у школьников.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водорослей в школьную программу пробуждает интерес к природе и стимулирует навыки научного наблюдения и экспериментов.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водорослях способствуют подготовке будущих специалистов в науках о жизни и поддержке устойчивого природопользования.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ключевая роль водорослей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важнейшие организмы, производящие кислород, поддерживающие пищевые цепи и приносящие пользу человеку. Их охрана и изучение необходимы для сохранения экологии и устойчивого развития.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2026-05-09T09:37:44Z</dcterms:created>
  <dcterms:modified xsi:type="dcterms:W3CDTF">2026-05-09T09:37:44Z</dcterms:modified>
</cp:coreProperties>
</file>