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окончания: где буквы «хитрят»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Разберёмся, почему окончания пишутся не всегда так, как слышатся.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окончания: как они меняются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Падежное окончание помогает слову менять форму по вопросу. У существительных есть шесть падежей, и именно в окончаниях чаще всего прячутся ошибки: буква звучит слабо и легко сбивает с толку.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иногда «прячутся»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окончании гласная звучит нечётко. Из-за этого ребёнок может услышать одно, а написать другую букву, хотя по правилу нужна именно она.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слова согласные тоже могут звучать тише, чем пишутся. Если полагаться только на слух, легко перепутать форму слова и сделать ошибку.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слышится, но помогает узнать слово: тетрадь, ночь, мышь. Он показывает нужную форму и как будто тихо подсказывает: «Пиши правильно!»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окончание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окончание, слово ставят в нужную форму и задают вопрос. Вопрос часто сразу показывает, какое окончание должно стоять в слове.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прилагательного окончание зависит от существительного рядом. Нужно смотреть и на вопрос, и на то слово, с которым прилагательное дружит в предложении.
</a:t>
            </a:r>
            <a:endParaRPr lang="en-US" sz="9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существительные: где бывают трудности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путаются окончания -е, -и, -а, -я. Они выглядят похоже, но выбираются по падежу, поэтому важно не угадывать, а проверять форму слова.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типа в школе, о маме часто пишется -е. Такое окончание помогает показать нужную форму, хотя на слух оно может звучать совсем неярко.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 лисы, без тетради часто пишется -и. Здесь окончание подсказывает падеж и помогает не перепутать похожие слова.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окончания влияет и основа слова. Если она оканчивается по-особому, правило работает по-своему, поэтому слово нужно рассматривать внимательно, как маленький языковой секрет.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кого? чего?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часто встречаются окончания -ы, -и, -а, -я. Они помогают ответить на вопросы кого? чего? и показать, что слово стоит в этой форме.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ж, ш, ч, щ обычно пишется -и: у мыши, у тишины. Это одно из самых полезных правил, потому что на слух буква может прятаться очень ловко.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и среднего рода часто встречаются формы без окончания или с -а, -я: нет друга, нет моря. Здесь важно не торопиться и сверяться с вопросом.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4" y="1768975"/>
            <a:ext cx="164813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кому? чему?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помогают вопросы кому? чему? Они быстро подсказывают, что слово стоит именно в этой форме, а не в другой.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верь только слуху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слышится [и], но пишется -е или -и: к школе, к тетради, к маме. Слух здесь любит пошалить.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-ия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на -ия в дательном падеже обычно пишется -и: к Марии, к линии. Это удобный пример, который стоит запомнить как правило.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окончание тоже умеет прятаться. У слов с твёрдой основой часто пишется -е: о столе, в саде, — даже если буква слышится не очень ясно.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 мягкой основой и у слов на -ия часто пишется -и: о тетради, в истории. Здесь особенно важно не писать по первому впечатлению.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буква е тоже часто помогает выбрать правильное написание. Она как маленький фонарик освещает трудное место и не даёт ошибиться.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прилагательные: окончания зависят от слова рядом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прилагательного окончание меняется вместе с существительным: красный мяч, красная лента, красное солнце. Значит, сначала нужно найти главное слово, а потом уже писать окончание.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падежах часто путаются окончания -ого, -его, -ому, -ему. На слух они очень похожи, поэтому здесь особенно помогает вопрос и связь с существительным.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иметь окончания -ым, -им, -ой, -ей. Выбор зависит от рода, числа и падежа. Одно и то же прилагательное в разных словах выглядит по-разному.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смотреть на соседнее существительное, легко ошибиться. Прилагательное будто повторяет его форму, как послушный ученик повторяет за учителем.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 средний род: частые окончания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мужского и среднего рода в родительном и дательном падежах часто пишется -ого, -его, -ому, -ему. Эти окончания важно узнавать по правилу, а не наугад.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такие формы звучат почти одинаково, поэтому буквы легко перепутать. Особенно коварны пары -ого и -ово, -ему и -иму, если не проверить слово вопросом.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написание: доброго друга, синему небу, весёлому щенку. Когда видишь слово в предложении, сразу ищи, от чего оно зависит.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женского рода окончание выбирают по вопросу и по существительному рядом. Без этого легко перепутать букву в слабой позиции.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у существительных в русском языке 6 падежей.
</a:t>
            </a:r>
            <a:endParaRPr lang="en-US" sz="681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падежей нужно помнить, чтобы не ошибиться в окончании прилагательного.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маленькие слова с непростыми формами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местоимение стоит в привычном виде: я, ты, он, она, мы, вы, они. Это форма, от которой будут меняться остальные варианты.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получает новую форму по вопросу: у меня, ко мне, обо мне, тебя, ему. Здесь важно не угадывать, а запоминать образец.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примеров формы начинают узнавать быстрее. Чем чаще ребёнок видит местоимение в предложении, тем увереннее пишет его без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любят особые правила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Путь: одно слово, а привычка своя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не спешит подстраиваться под обычные окончания. В предложениях оно может выглядеть немного по-другому, чем ожидает ученик. Такие формы лучше узнавать как знакомый дорожный знак: увидел — и сразу вспомнил правило.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и время: тихие хитрецы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дочь и время есть свои особенные формы, которые нельзя писать только по слуху. Они будто надевают маску и меняют привычный вид. Поэтому их полезно держать в памяти как слова с личным характером.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дети: формы, которые надо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имя и дети тоже ведут себя не совсем обычно. Их окончания и формы запоминают по образцу, а не наугад. Это как маленький секретный код: знаешь его — и пишешь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окончание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слово по вопросу, форме и правилу, а затем сверить особые случаи по 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проверка словом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сильное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звучит неясно, ребёнок ищет слово той же группы, где нужная буква слышится отчётливо. Так легче выбрать верный вариант без догадки.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помогает увидеть одинаковую модель: в лесу — в саду, о земле — о воде. Повторяющийся образец делает правило заметным и понятным.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слова можно проверить рядом. Некоторые формы нужно выучить по правилу или по словарю, чтобы не попасть в хитрую орфографическую ловушку.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буквы е и и в окончаниях, потому что ударения нет, а звук звучит очень похоже. Тогда слово хочется написать «на слух», и возникает ошибка.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окончания -ого и -ово. Они похожи на слух, но пишутся по правилу. Здесь особенно важно не торопиться и проверить форму слова.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о мягкой основе и теряют мягкий знак на конце. Из-за этого слово меняет вид, хотя слышится почти так же, как в разговоре.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сначала задаёт вопрос, а потом вспоминает правило, ошибок становится меньше. Проверка помогает не гадать, а выбирать букву уверенно и 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ловушки для памяти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любят букву 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буква и часто помогает не ошибиться, потому что слух тут легко путается. Такие слова удобно представить как капризных персонажей, которые любят особую букву и.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основы любят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основы и безударные окончания тоже любят прятаться. Тут выручает короткая фраза, смешная картинка или рифма: запомнил образ — и буква сразу вспоминается быстрее.
</a:t>
            </a:r>
            <a:endParaRPr lang="en-US" sz="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 тренировки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у стола видно родительный падеж: вопрос кого? чего? подсказывает форму, а окончание помогает не перепутать букву. Тут работает правило, а не слух.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 школе и в тетради слышится похожее окончание, но пишется по-разному. Нужно смотреть на падежный вопрос и на то, какой род у слова.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о море, доброго друга и синей лентой окончания меняются вместе с вопросом и словом рядом. Именно поэтому одно и то же «звучит» не всегда одинаково.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 меня и к ним напоминают, что местоимения живут по своим правилам. Их особенно полезно тренировать отдельно, чтобы не растеряться в 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Падежное окончание нельзя писать только на слух. Если звук слабый, буква может прятаться, и тогда легко выбрать не ту форму. Помогают вопрос и правило.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 падеж, найти слово-подсказку и посмотреть, как слово меняется в предложении. Тогда окончание становится понятным, а не загадочным.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помнить частые исключения и особые формы. Они встречаются не так часто, но любят проверять внимательность. Кто заметил ловушку, тот уже почти победил.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окончания: секрет раскрыт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звучит неясно, не спеши писать по слуху. Спроси, подумай о падеже и проверь правило. Тогда окончания перестанут хитрить, а письму будет легко доверять.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2026-05-21T23:52:39Z</dcterms:created>
  <dcterms:modified xsi:type="dcterms:W3CDTF">2026-05-21T23:52:39Z</dcterms:modified>
</cp:coreProperties>
</file>