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Органы выделения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удаляют лишнюю жидкость и вредные вещества из организма.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сформировалась в ходе эволюции для поддержания внутреннего равновесия организма. Ежедневно почки выводят до двух литров мочи, помогая удалять токсины и регулировать химический состав крови.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выделительной системы в жизни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выделения и их функции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очистка крови и выведение мочевины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– главные фильтры организма, удаляющие из крови продукты обмена, включая мочевину. Они регулируют водный баланс и поддерживают нормальное давление.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выделение через пот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кожи выделяют воду, соли и небольшое количество токсинов, помогая охлаждать тело и поддерживать внутренний баланс.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Лёгкие: выведение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удаление углекислого газа и водяного пара, необходимое для поддержания кислотно-щелочного равновесия и дыхательного процесса.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Печень: обезвреживание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нейтрализует вредные вещества и выводит желчные пигменты, способствуя детоксикации и обмену веществ в организме.
</a:t>
            </a:r>
            <a:endParaRPr lang="en-US" sz="9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около полутора тысяч литров крови в сутки, преобразуя её в мочу объёмом 1,5–2 литра. Это важнейший процесс очистки организма от шлаков.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крови, проходящий через почки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контролируют содержание соли и воды в организме, поддерживая стабильное кровяное давление и предотвращая обезвоживание или отёки.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баланса воды и солей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заболеваниям почек приводят инфекционные процессы и токсические нагрузки, вызывая серьёзные сбои в обмене веществ и общем состоянии здоровья.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работы почек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функциональный центр выделения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функции и основные выделяемые вещества различными органами выделительной системы.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уникальную функцию, обеспечивая эффективное выведение различных продуктов 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органов выделения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работы почек формируется моча, которая транспортируется через мочеточники к мочевому пузырю для выведения из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состоят из коркового и мозгового слоёв, в которых расположены нефроны — фильтрующие единицы, около миллиона в каждой почке.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Нефроны обеспечивают фильтрацию крови, вымывая из неё лишние вещества и токсины, а затем отдают обратно необходимые организму компоненты.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почек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образования мочи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формирования мочи в нефроне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удаляет вместе с потом до литра воды и растворённых солей в сутки, что помогает поддерживать водно-солевой баланс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обеспечивают терморегуляцию, предотвращая перегрев тела во время физических нагрузок и усиливая процесс очищения кожи от шлаков.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 в выделении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легких в процессе выделения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выводят углекислый газ — главный продукт обмена веществ, что способствует поддержанию газового баланса в крови.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человек выдыхает около 400 мл воды в сутки в виде водяного пара, что способствует регуляции водного баланса.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газов дыхательной системой поддерживает кислотно-щелочной баланс, предотвращая закисление крови и тканей.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легких обеспечивает стабильное внутреннее состояние организма, влияя на здоровье и самочувствие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превращает аммиак — токсичный продукт обмена — в мочевину, которая затем выводится почками.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синтезирует желчные пигменты, такие как билирубин, которые выводятся через кишечник и способствуют перевариванию жиров.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печени необходимы для детоксикации организма и поддержания обменных процессов на должном уровне.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печени в выделении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система: органы и строение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каждого 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проводят мочу от почек к мочевому пузырю, который служит резервуаром. Мочеиспускательный канал обеспечивает её удаление наружу, поддерживая баланс веществ и здоровья организма.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включает почки, мочеточники, мочевой пузырь и мочеиспускательный канал. Каждый орган играет свою роль в транспортировке и выведении мочи из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учебник по физиологии человека,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выделяемой жидкости — через почки. Пот и водяной пар играют вспомогательную роль, участвуя в терморегуляции и выводе газов.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основной орган выделения, отвечающий за удаление большинства отходов и поддержание водно-солевого баланса организма.
</a:t>
            </a:r>
            <a:endParaRPr lang="en-US" sz="119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выделяемых отходов за сутки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025" y="1285525"/>
            <a:ext cx="155513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рекомендации по гигиене выделительной системы
</a:t>
            </a:r>
            <a:endParaRPr lang="en-US" sz="2133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Тщательный уход за кожей и регулярное очищение снижают риск воспалений и инфекций, поддерживая нормальную функцию выделительной системы.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солёной и острой пищи снижает нагрузку на органы выделения и способствует сохранению их здоровья.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достаточного количества воды помогает поддерживать работу почек и предотвращает образование камней и инфекций.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питьевой режим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выделительной системы
</a:t>
            </a:r>
            <a:endParaRPr lang="en-US" sz="2229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мочевого пузыря часто вызывается инфекциями и снижением иммунитета. Симптомы включают боль и частые позывы к мочеиспусканию. Важно своевременно обратиться к врачу для лечения.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инфекция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воспалительное заболевание, возникающее при проникновении бактерий в почки. Без лечения может привести к нарушению их функций и серьёзным осложнениям.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Почечнокаменная болезнь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камней связано с неправильным обменом веществ и недостаточным потреблением воды. Камни могут блокировать мочевыводящие пути, вызывая боль и затруднение мочеиспускания.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органов выделения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воды обеспечивает удаление токсинов и предупреждает образование камней в почках и мочевом пузыре.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личной гигиены снижает риск инфекционных заболеваний и воспалительных процессов в выделительной системе.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ограничением соли и острых продуктов помогает сохранить здоровье почек и кожи.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защита от переохлаждений укрепляют иммунитет и способствуют нормальной работе органов выделения.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почки фильтруют более миллиона литров крови, обеспечивая непрерывное очищение организма от вредных веществ.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концентрировать мочу до максимума, что помогает эффективно сохранять воду в условиях пустыни.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уникальные выделительные органы, такие как плавниковые и солевые железы, для удаления излишков солей и продуктов обмена.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выделении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выделительной системы с другими системами организма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 транспорт отходов для поддержания гомеостаза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подростков и особенности периода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гормональная перестройка увеличивает потоотделение и изменяет функции почек, что требует внимания к гигиене и питьевому режиму.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смена одежды и регулярное умывание помогают предотвратить воспаления кожи, поддерживая здоровую работу выделительной системы в этот период.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у разных живых существ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выделение происходит через клоаку, объединяющую функции выделения и размножения в одном органе.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выводят продукты обмена в виде мочевой кислоты, что снижает потерю воды в организме и адаптировано к воздушной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кожные железы активно участвуют в выведении отходов, особенно в водной и влажной среде.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рыб имеют специальное строение для эффективной регуляции солевого баланса, что важно в морской и пресной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органов выделения в здоровье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обеспечивают очистку организма и поддержание баланса, что жизненно важно для здоровья и нормального функционирования всех систем. Забота и профилактика укрепляют наше здоровье и долголетие.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2026-05-07T13:13:17Z</dcterms:created>
  <dcterms:modified xsi:type="dcterms:W3CDTF">2026-05-07T13:13:17Z</dcterms:modified>
</cp:coreProperties>
</file>