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базовых экспонент к графикам, свойствам и решению уравнений с ростом и спадом.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Показательная функция описывает процессы роста и затухания: проценты, бактерии, распространение сигналов. В 10–11 классах она становится «языком» моделей и проверкой навыков чтения графиков, преобразований выражений и аккуратных вычислений.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показательные функции в старшей школе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блок — преобразования и уравнения. Умение сводить разные записи степеней к одному виду, применять логарифмы как инструмент и контролировать допустимые значения помогает решать задачи без потери смысла и точности.
</a:t>
            </a:r>
            <a:endParaRPr lang="en-US" sz="1333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Показательная функция задаётся формулой вида f(x)=a^x, где основание a — положительное число. Её смысл проявляется в росте (если a&gt;1) и затухании (если 0&lt;a&lt;1), а также в непрерывности и плавности графика.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a и x влияют по-разному: x играет роль показателя степени, а a — «скорости» процесса. Сравнение значений функции удобно начинать с опорных точек и свойств степеней, чтобы избежать механических подстановок.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показательная функция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и поведение при изменении x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a&gt;1, функция a^x строго возрастает: при увеличении x значения растут, а при уменьшении x — убывают. Если 0&lt;a&lt;1, всё наоборот: график строго убывает. При a=1 функция постоянна: a^x=1.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Рост, спад и ключевые свойства графика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и ограниченность снизу/сверху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всегда проходит через точку (0;1), потому что a^0=1. При a&gt;1 на ось x она не опускается, поэтому y=a^x имеет нижнюю границу 0; при 0&lt;a&lt;1 верхняя граница тоже 0, но график стремится к нулю при x→+∞.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70131"/>
            <a:ext cx="4328400" cy="22214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поведение f(x)=a^x в зависимости от значения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a определяет характер графика: возрастает, убывает или становится константой; при a≤0 в действительных числах правила требуют аккуратного ограничения области определения.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по показательной функции (обобщённые свойства степеней).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основаниям a: как меняется функция
</a:t>
            </a:r>
            <a:endParaRPr lang="en-US" sz="297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степеней позволяют преобразовывать a^(x+у)=a^x·a^y и (a^x)/ (a^y)=a^(x−y). Это превращает сложные выражения в более «удобные» для сравнения и последующего решения уравнений.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показательных выражений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основании складываются или вычитаются показатели: a^m·a^n=a^(m+n). Обратная операция — деление — приводит к разности показателей, что особенно важно при приведении разных частей уравнения к единому виду.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основания различаются, часто требуется вынести общий множитель степени или перейти к одной базе через логарифмы. Важно помнить про ограничения: в действительных числах обычно предполагается a&gt;0 и a≠1.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«уравнений и неравенств» растёт с умением преобразовывать выражения: без тождественных преобразований уравнения решаются сложнее.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базовые свойства степеней и чтение графика, тем быстрее получается выбрать верный путь решения. Модели закрепляют смысл каждого шага.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курса (без привязки к конкретному учебнику/годовой сетке).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в задачах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приводят к одной и той же базе: например, сравнивают a^(выражение1) и a^(выражение2). Если a&gt;0 и a≠1, из равенства a^u=a^v следует u=v — это фундаментальный шаг многих решений.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инструменты и приёмы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требуют учета монотонности: при a&gt;1 знак между u и v сохраняется, а при 0&lt;a&lt;1 — меняется. Поэтому сначала определяют характер функции по основанию, и только потом работают с показателями.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смешанных задач полезны замены переменных вида t=a^x. Такой подход сокращает степень, но требует проверки, что t действительно положительное и что замена обратима на рассматриваемом промежутке.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контроль обязателен: он помогает обнаружить посторонние решения после преобразований и выбрать правильный промежуток для параметров. Особенно это важно в задачах с параметром и логарифмическими выражениями.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«как снежный ком»
</a:t>
            </a:r>
            <a:pPr algn="ctr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процесс, где каждый шаг умножает количество на одно и то же число: например, накопление процентов. График у такой модели становится всё круче: экспонента «разгоняется» и быстро уходит вверх. Визуально полезно отмечать точки при x=0 и x=1, чтобы сразу закрепить масштаб.
</a:t>
            </a:r>
            <a:endParaRPr lang="en-US" sz="912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Затухание и «приближение к нулю»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меньше единицы, значения убывают, но не «обрываются». График приближается к нулю, однако при конечных x остаётся положительным. На картинке важно показать, что линия стремится к оси Ox, не пересекая её.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проходят «контрольные» линии графика
</a:t>
            </a:r>
            <a:pPr algn="ctr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допустимой базы график всегда проходит через (0;1). Для a&gt;1 он лежит выше оси и при x→+∞ стремится к бесконечности, а при x→−∞ — к нулю. Такая геометрическая опора делает решения уравнений нагляднее: мы сравниваем не только формулы, но и траектории.
</a:t>
            </a:r>
            <a:endParaRPr lang="en-US" sz="85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для иллюстраций: как выглядит показательная функция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показательных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уравнений вида a^{u(x)}=a^{v(x)} (a&gt;0, a≠1).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одно основание — многоугольник, а боковые грани образованы треугольниками, сходящимися в одной вершине. Такое строение позволяет однозначно связать размеры основания и высоту.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её 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правильной пирамиде основание — правильный многоугольник, а вершина проектируется в центр основания. Это упрощает вычисления: симметрия помогает находить апофему и боковые рёбра.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соединяет вершину с плоскостью основания перпендикулярно ей. Поэтому высота определяет расстояние между параллельными плоскостями и становится ключевой величиной для объёма.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расчётов используют апофему, боковое ребро и площадь боковой поверхности. Объём выражается формулой V = 1/3·Sосн·h, где Sосн — площадь основания.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тела важно отличать площадь поверхности от объёма: первая измеряет «внешний покров», второй — вместимость. Выбор формулы зависит от типа фигуры и используемых параметров.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формул показывает общий принцип: в объёме всегда участвуют площадь «основания» и высота, а в телах вращения появляется π и радиус. Это помогает не ошибиться при подстановке.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школьной геометрии; формулы объёма для куба, параллелепипеда, призмы, пирамиды, цилиндра, конуса и шара (без указания конкретного издания), актуальные для курса 10 класса.
</a:t>
            </a:r>
            <a:endParaRPr lang="en-US" sz="125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и объёма для основных тел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8424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853053"/>
            <a:ext cx="274200" cy="24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4740" y="1842470"/>
            <a:ext cx="231788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вращения: цилиндр, конус, шар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получают вращением прямоугольника вокруг стороны, которая задаёт ось. В расчётах используют радиус r и высоту h, а площадь и объём выражаются через π.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получается при вращении прямоугольного треугольника вокруг катета. Параметры — радиус основания r и высота h; для объёма используется формула 1/3·πr²h.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возникает при вращении полуокружности вокруг диаметра. Его ключевой параметр — радиус r; объём равен 4/3·πr³, а симметрия существенно упрощает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сечением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— это фигура, полученная при пересечении тела плоскостью. Положение плоскости относительно тела определяет, будет ли сечение треугольником, четырёхугольником, трапецией или многоугольником.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пространственных фигур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 формой сечения в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важно распознать полученный многоугольник и найти его стороны. Обычно это делают через свойства параллельности и перпендикулярности, а также через подобие треугольников в подходящих сечениях.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236504"/>
            <a:ext cx="4296900" cy="22926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элементы фигур и соответствующие формулы объёма, чтобы легче выбирать модель решения. Параметры Sосн и h относятся к основанию и высоте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Sосн и h ещё не гарантируют одинаковый объём: для тел вращения и пирамиды появляется множитель 1/3, а для призмы он отсутствует. Поэтому тип фигуры — главный выбор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(10 класс): определения и стандартные формулы объёма для многогранников и тел вращения.
</a:t>
            </a:r>
            <a:endParaRPr lang="en-US" sz="133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призмы, пирамиды и тел вращения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объёма и площади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системно пройти путь от чертежа к формуле и проверить результат.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удобно группировать по искомой величине: длины, площади, объёмы или параметры сечения. Под каждую группу подбирают «свой» набор теорем и формул.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успешность решения зависит не от случайного выбора формулы, а от распознавания типа геометрической ситуации и инструмента. Это ускоряет работу и снижает число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практика по темам стереометрии (классификация задач без привязки к конкретному статистическому отчёту), используемая в методических курсах для 10 класса.
</a:t>
            </a:r>
            <a:endParaRPr lang="en-US" sz="1311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стереометрии и способы их решения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смешение высоты и бокового ребра. В пирамидах и призмах высота определяется перпендикуляром к основанию, поэтому её нельзя подменять диагональю грани.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по геометрии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определяют основание фигуры, особенно при наклонных элементах и диагональных сечениях. Тогда формула применяется к «не тому» Sосн, и результат оказывается систематически неверным.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иногда пропускают единицы измерения или путают площадь поверхности с объёмом. Это приводит к ответам неправильного масштаба: например, объём «выходит» в квадратных единицах.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неправильное изображение невидимых рёбер и неверные выводы о параллельности. Помогает проверка: анализ чертежа, формулы и размерности результата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стереометрии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помогает в архитектуре: при проектировании зданий рассчитывают площади поверхностей элементов и объёмы конструкций. Это важно, чтобы материалы и формы соответствовали требованиям прочности и бюджета.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машиностроении пространственные расчёты нужны при определении размеров деталей, ёмкостей и зон соединений. Геометрия позволяет оценивать влияние формы на массу и на технологические параметры производства.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и дизайне стереометрия применяется для расчёта объёмов бетона, количества материалов и геометрии изделий, а в упаковке — для моделирования форм. Курс 10 класса формирует базу для дальнейших дисциплин.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курс геометрии 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геометрии 10 класса развивает пространственное мышление, умение работать с чертежом и знание формул стереометрии. Вы учитесь понимать расположение прямых и плоскостей, вычислять площади и объёмы, сочетая доказательства с практикой.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2026-05-14T03:58:02Z</dcterms:created>
  <dcterms:modified xsi:type="dcterms:W3CDTF">2026-05-14T03:58:02Z</dcterms:modified>
</cp:coreProperties>
</file>