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Византии и южных славян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Вера, книги, храмы и искусство, которые связали Византию с Балканами.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и Византия: встреча культур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происходили на Балканах и вокруг Константинополя, где Византия веками влияла на жизнь соседних народов через веру, письмо и искусство, особенно у болгар, сербов и хорватов.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сохранила многое от древности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Византийцы бережно сохраняли греческий язык и античные книги, считая их важной частью образования и культуры. Благодаря этому многие знания древности не были утрачены.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 школах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школах изучали грамматику, письмо, риторику и основы веры. Такое обучение помогало не только читать и писать, но и правильно выражать мысли в речи и книгах.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монастырей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переписывали рукописи вручную и украшали их. Именно в монастырях сохранялись тексты, которые позже стали источником знаний о древнем мире и Средневековье.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эпохами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стала связующим звеном между античностью и Средневековьем. Она передала потомкам не только тексты, но и способы учиться, писать и хранить культурную память.
</a:t>
            </a:r>
            <a:endParaRPr lang="en-US" sz="10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 — столица империи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и гавани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столице были дворцы правителей, порты, рынки и большие храмы. Здесь кипела жизнь, а богатство города было видно по его зданиям и оживлённым улицам.
</a:t>
            </a:r>
            <a:endParaRPr lang="en-US" sz="1237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Святая София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Святой Софии, построенный в 532–537 годах, стал знаменитым символом Византии. Его огромный купол поражал современников и показывал могущество империи.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власти и веры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Константинополе принимались важные решения, велась дипломатия и проходили торжественные церемонии. Город был не только столицей, но и главным центром православия.
</a:t>
            </a:r>
            <a:endParaRPr lang="en-US" sz="1124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Босфора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находился на перекрёстке путей между Европой и Азией. Его удобное положение делало город центром торговли, путешествий и обмена идеями.
</a:t>
            </a:r>
            <a:endParaRPr lang="en-US" sz="12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византийской культуры к южным славянам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через миссию, книги и веру византийские традиции распространились на Балканы.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 Мефодий и славянская письменность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Глаголица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создали глаголицу — первую славянскую азбуку. Она помогла записывать звуки славянской речи и сделала возможным чтение христианских текстов на понятном языке.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 Болгарии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их миссии ученики продолжили дело в Болгарии. Там постепенно распространилась кириллица, которая оказалась удобнее для письма и стала основой многих славянских алфавитов.
</a:t>
            </a:r>
            <a:endParaRPr lang="en-US" sz="849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братьев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 Мефодий жили в IX веке и были родом из Солуни. Они хорошо знали греческую и славянскую среду, поэтому смогли создать письменность для нового круга читателей.
</a:t>
            </a:r>
            <a:endParaRPr lang="en-US" sz="922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открыла путь к литературе, образованию и церковным книгам. Теперь вера и знания могли передаваться не только устно, но и в записи.
</a:t>
            </a:r>
            <a:endParaRPr lang="en-US" sz="9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повлияло на культуру южных славян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шли через церковь, школы и монастыри, где византийские традиции становились частью повседневной жизни.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Византия повлияла на религию и письменность; через них распространялись искусство, архитектура и обычаи.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 о Византии и южных славянах.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в жизни южных славян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 молитва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были не только местом молитвы, но и центрами учёбы. Там переписывали книги, хранили знания и поддерживали духовную жизнь общины.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Церковнославянский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Богослужение велось на церковнославянском языке. Он помогал людям разных славянских земель понимать церковные тексты и чувствовать духовное единство.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года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Рождество, Пасха и дни святых определяли важные моменты года. Церковный календарь влиял на работу, отдых и семейные традиции.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деревнях и городах люди следовали церковным правилам, ходили на службы и участвовали в праздниках. Так вера входила в повседневный ритм жизни.
</a:t>
            </a:r>
            <a:endParaRPr lang="en-US" sz="101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украшали храмы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Христос на золотом фоне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икона показывала не обычного человека, а святой образ, к которому обращались в молитве. Художник писал лицо спокойно и строго, а золотой фон напоминал о небесном мире и вечности.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из света и камня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складывали из маленьких кусочков камня и стекла, поэтому изображения словно сияли внутри храма. Такой способ украшения делал стены не просто красивыми, а торжественными и праздничными.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Святые в храме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иконах и мозаиках часто изображали Богоматерь, Христа и святых. Эти образы помогали верующим сосредоточиться на молитве и воспринимать храм как особое священное пространство.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культурных центров Балкан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византийская культура проявлялась в разных центрах Балкан и какие собственные особенности развивали местные земли.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земли переняли византийские основы, но в каждом центре развили свои традиции в книгах, храмах и искусстве.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 о Византии, Болгарии и Сербии.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выглядели византийские храмы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Крестово-купольный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храмов строили по крестово-купольному принципу: в центре поднимался купол, а пространство вокруг образовывало крест. Такая форма делала здание торжественным и хорошо узнаваемым.
</a:t>
            </a:r>
            <a:endParaRPr lang="en-US" sz="927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строительства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стен и сводов использовали кирпич, камень и мрамор. Эти материалы были прочными и позволяли создавать не только крепкие, но и очень нарядные здания с декоративной кладкой.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убранство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храмы украшали мозаиками и росписями. Изображения святых, Христа и Богоматери помогали верующим воспринимать храм как особое, священное пространство.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у славян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южных славян византийский храмовый стиль распространился в монастырях и соборах. Местные мастера сохраняли византийскую основу, но добавляли собственные строительные и художественные традиции.
</a:t>
            </a:r>
            <a:endParaRPr lang="en-US" sz="9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даты в истории культуры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не один короткий эпизод, а длительный процесс: от миссии просветителей до сохранения традиций после падения Константинополя.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во времени, тем заметнее укреплялось византийское влияние на Балканах и формировалась собственная славянская культурная традиция.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теме; даты из приведённого плана презентации.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школы и литература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священных книг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имели переводы Евангелия, житий святых и богослужебных текстов. Благодаря им христианские книги стали понятнее людям и использовались в церкви на славянском языке.
</a:t>
            </a:r>
            <a:endParaRPr lang="en-US" sz="849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сочинения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появились и оригинальные произведения: поучения, жития, хроники. Они рассказывали не только о вере, но и о жизни обществ, правителей и монастырей.
</a:t>
            </a:r>
            <a:endParaRPr lang="en-US" sz="968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Преслав и Охрид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Болгарии появились крупные центры книжности — Преславская и Охридская школы. Здесь работали переписчики, переводчики и книжники, которые создавали основу славянской письменной культуры.
</a:t>
            </a:r>
            <a:endParaRPr lang="en-US" sz="849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Рукописная книга стала главным носителем знаний. Она сохраняла религиозные тексты, исторические сведения и литературные традиции, передавая их следующим поколениям.
</a:t>
            </a:r>
            <a:endParaRPr lang="en-US" sz="8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как центры культуры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Афон, Студеница, Сопочаны и Рильский монастырь были местами молитвы и строгой монашеской жизни. Здесь формировались нравственные нормы и сохранялись православные традиции.
</a:t>
            </a:r>
            <a:endParaRPr lang="en-US" sz="1005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монастырях учили чтению и письму, а также переписывали рукописи. Именно поэтому они становились важными центрами образования там, где обычных школ было немного.
</a:t>
            </a:r>
            <a:endParaRPr lang="en-US" sz="1013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Иконописные мастерские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и мастера создавали иконы, фрески и украшали храмы. Монастырские мастерские помогали развивать искусство и передавать его приёмы от учителя к ученику.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войн и трудных лет монастыри поддерживали культурную преемственность. Они оберегали книги, образы святых и правила богослужения, которые объединяли людей.
</a:t>
            </a:r>
            <a:endParaRPr lang="en-US" sz="10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искусства развивались у южных славян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искусства не существовали отдельно: они дополняли друг друга в храме, книге и церемониях, создавая цельный и узнаваемый художественный мир.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стали фрески и иконы, потому что именно они чаще всего сопровождали религиозную жизнь и украшали священные здания.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теме; схема на основе содержания презентации.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 православные праздники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и ярмарки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богослужений люди нередко посещали ярмарки, обменивались новостями и покупали нужные вещи. Так церковные праздники становились ещё и важными событиями общественной жизни.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быт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селах развивались ремёсла, а в повседневных вещах заметно влияние византийских образцов. Это касалось одежды, украшений, посуды и домашней утвари.
</a:t>
            </a:r>
            <a:endParaRPr lang="en-US" sz="1211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обряды были тесно связаны с церковными обычаями: рождением, венчанием, праздниками и поминовением. Поэтому вера влияла не только на храмовую, но и на домашнюю жизнь.
</a:t>
            </a:r>
            <a:endParaRPr lang="en-US" sz="1124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по церковному календарю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Рождество, Пасха и дни памяти святых определяли важные моменты года. К праздникам готовились заранее, а службы собирали вместе семьи, соседей и жителей всего поселения.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южные славяне получили от Византии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византийское влияние затронуло разные стороны жизни — от письма и искусства до церковных и государственных обычаев.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передала не один элемент культуры, а целую систему: язык письма, религию, художественные формы и образцы общественной жизни.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византийское наследие сохранилось надолго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1453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Константинополя не уничтожило византийскую культуру сразу. Многие традиции продолжили жить в православных землях Балкан, где уже существовали школы, монастыри и книги.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Средневековье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Кириллица, иконопись, песнопения и монастырская культура остались частью повседневной религиозной жизни. Их поддерживали церкви, книжники и местные правители.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Византии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византийское наследие стало частью исторической памяти южных славян. Оно сохранилось в языке, искусстве и обрядах, передаваясь от поколения к поколению.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вера и знание создали общую культуру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религия, письменность и образование постепенно усиливали культурные связи Византии и южных славян.
</a:t>
            </a:r>
            <a:endParaRPr lang="en-US" sz="9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наследие, которое пережило века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и южные славяне создали культурное пространство, где вера, книги, искусство и традиции поддерживали друг друга. Именно поэтому это наследие заметно и сегодня.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2026-06-02T05:18:07Z</dcterms:created>
  <dcterms:modified xsi:type="dcterms:W3CDTF">2026-06-02T05:18:07Z</dcterms:modified>
</cp:coreProperties>
</file>