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определений: зачем нужны запятые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помогают выделить уточняющий признак и сделать мысль яснее.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признак предмета в предложении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отвечает на вопросы какой? чей? и чаще всего связано с существительным. Оно может быть выражено разными частями речи, а главное — подсказывает, нужно ли выделять признак запятыми.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не просто называет признак, а ещё уточняет его, оно чаще выделяется запятыми.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обособления — добавочное сообщение о предмете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 теме «Обособление определений»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75670"/>
            <a:ext cx="5426700" cy="25457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выделяется запятыми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частые случаи, в которых определение нужно обособить.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нужны, когда признак становится уточнением, пояснением или равноправным перечислением.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 примеры по теме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после определяемого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существительное, к которому относится признак: например, дом или мальчик.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причастный оборот стоит после этого слова, он обычно добавляет новое сообщение и выделяется запятыми.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— один из самых надёжных признаков обособления в предложении.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8749" y="2126473"/>
            <a:ext cx="197775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перед словом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стоит перед существительным, он тесно связан с ним и обычно не отделяется запятыми.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входит в основную характеристику предмета и звучит как единый признак, а не как отдельное пояснение.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пунктуации важно смотреть не только на форму, но и на место оборота: оно часто решает, нужны ли запятые.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нужны ли запятые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определить, обособляется ли определение.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определение — это одно слово, называющее признак предмета. Оно может выделяться запятыми, если стоит после существительного и звучит как уточнение, а не как обычная характеристика.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лес, тёмный и сырой, определение добавляет новое сообщение о предмете. Поэтому оно отделяется паузой и помогает сильнее выделить нужный признак.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одиночное определение связано со словом тесно и стоит перед ним, запятая обычно не нужна. Важно сначала понять смысл, а уже потом ставить знак препинания.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определения и их обособление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относится к личному местоимению, запятая обычно нужна. Это особенно заметно в выразительной речи и художественных текстах.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личных местоимений чаще всего требуют обособления определения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личных местоимений: я, ты, он, она, мы, вы, они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стоит 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стоит перед существительным и тесно связан с ним по смыслу, запятая обычно не ставится. Такое определение входит в основную характеристику предмета.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стоит после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идёт после слова и содержит уточнение или добавочное сообщение, оно чаще выделяется запятыми. Именно это положение особенно важно проверять на 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равные признаки предмета. Их можно произнести с одинаковой интонацией, а между ними обычно легко вставить союз «и».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не равноправны: одно из них уточняет другое и вместе они создают единый образ предмета. Поэтому запятая между ними не ставится.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однородность помогает смысл: если признаки можно перечислить отдельно, они однородные. Если они образуют одно цельное описание, определения неоднородные.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сочетании «высокий, стройный мальчик» признаки равны, а в выражении «большой деревянный дом» слово «деревянный» уточняет признак «дом». 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55436"/>
            <a:ext cx="5597100" cy="1506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неоднородные: сравнение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когда определения разделяются запятой, а когда образуют одно целое описание.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равноправны, между ними ставится запятая. Если одно определение уточняет другое и описание воспринимается как единое, запятая не нужна.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«Обособление определений»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нужна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стоит перед существительным и тесно связано с ним по смыслу, оно обычно не выделяется запятыми. Такое определение входит в обычную характеристику предмета.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определения входят в привычные выражения и не обособляются: они воспринимаются как часть устойчивого названия или образа, а не как отдельное пояснение.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только называет свойство предмета и не добавляет нового сообщения, запятая не нужна. Например, в сочетании «высокий дом» определение звучит как обычная часть описания.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случаи в теме обособления определений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случаи чаще всего встречаются на уроке и требуют особого внимания при разборе предложений.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связана с причастными оборотами после слова и определениями при местоимении. Остальные случаи встречаются реже, но тоже требуют проверки смысла.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«Обособление определений»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176" y="3307602"/>
            <a:ext cx="185850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причастие и 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слово с признаком и сразу ставит запятую, хотя это может быть обычное прилагательное, тесно связанное с существительным и не требующее обособления.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запятую из-за количества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определений несколько, это ещё не значит, что между ними нужны запятые. Сначала нужно понять, равноправны ли признаки или одно слово уточняет другое.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учитывают место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определения сильно влияет на пунктуацию. После существительного запятая часто нужна, а перед ним — обычно нет, если нет добавочного сообщения или пояснения.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 местоимениях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 личном местоимении легко пропустить, хотя именно в таких случаях оно часто обособляется. Особенно важно проверять слова он, она, они, мы, вы.
</a:t>
            </a:r>
            <a:endParaRPr lang="en-US" sz="11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в предложении слово, которое обозначает предмет: чаще всего это существительное или личное местоимение. Именно к нему будет относиться определение.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определите, чем выражен признак: прилагательным, причастным оборотом или одиночным словом. После этого посмотрите, стоит ли он до слова или после него.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проверьте значение: есть ли добавочное сообщение, пояснение или перечисление равных признаков. Если да, определение может обособляться и выделяться запятыми.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обособленное определение в тексте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пунктуации по шагам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быстро определить, нужны ли запятые при обособлении определения.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 художественных текстах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стоял мальчик, задумчивый и усталый после долгой прогулки. Ветер шевелил траву, а река, тёмная и спокойная, отражала последние отблески заката. Запятые помогают увидеть не просто предмет, а его настроение и состояние.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двор и старый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возвышался дом, высокий, деревянный, с узкими окнами. Рядом лежал снег, белый и рыхлый, будто только что выпавший. Такие определения делают картину объёмной: читатель ясно представляет и дом, и зимний пейзаж.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расставь 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где определение обособляется, а где оно тесно связано со словом и запятая не нужна.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определить смысл связи между словами, а уже потом выбирать знак препинания. Место определения и его значение решают всё.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«Обособление определений»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при определении нужна тогда, когда оно добавляет новое сообщение, поясняет предмет или выделяет равные признаки. Если же признак обычный и тесно связан со словом, запятая не ставится.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темы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2026-05-22T14:25:02Z</dcterms:created>
  <dcterms:modified xsi:type="dcterms:W3CDTF">2026-05-22T14:25:02Z</dcterms:modified>
</cp:coreProperties>
</file>