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Meeting People: как знакомиться и общаться на английском
</a:t>
            </a:r>
            <a:pPr algn="l" indent="0" marL="0">
              <a:lnSpc>
                <a:spcPct val="90000"/>
              </a:lnSpc>
              <a:buNone/>
            </a:pPr>
            <a:r>
              <a:rPr lang="en-US" sz="16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фразы, вежливый тон и уверенный старт разговора.
</a:t>
            </a:r>
            <a:endParaRPr lang="en-US" sz="343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школьникам уметь знакомиться на английском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знакомиться помогает на уроках, в проектах и в общении с новыми людьми. Для 7 класса особенно важны короткие фразы, понятные вопросы и различие между формальным и дружелюбным стилем речи.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01579"/>
            <a:ext cx="220800" cy="2523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приветствия и фразы первого контакта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знакомство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Nice to meet you показывает уважение и доброжелательность. В учебном общении эта фраза особенно полезна, потому что делает первый диалог вежливым и завершённым.
</a:t>
            </a:r>
            <a:endParaRPr lang="en-US" sz="1073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собеседнике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your name? , Where are you from? и How old are you? помогают продолжить первый контакт. Эти вопросы лучше задавать дружелюбно и без спешки.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Представиться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name is… и I’m… — самые удобные способы назвать себя при знакомстве. Они короткие, понятные и подходят почти для любого первого разговора.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Hello, Hi, Good morning и Good afternoon помогают начать разговор спокойно и естественно. В школьной ситуации такие фразы звучат уместно и не требуют сложной грамматики.
</a:t>
            </a:r>
            <a:endParaRPr lang="en-US" sz="11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тела при знакомстве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
</a:t>
            </a:r>
            <a:pPr algn="l" indent="0" marL="0">
              <a:lnSpc>
                <a:spcPct val="100000"/>
              </a:lnSpc>
              <a:buNone/>
            </a:pPr>
            <a:r>
              <a:rPr lang="en-US" sz="54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Расслабленные плечи, повернутый к собеседнику корпус и свободные руки показывают готовность к общению. Такая поза делает первые минуты разговора менее напряжёнными и более дружелюбными.
</a:t>
            </a:r>
            <a:endParaRPr lang="en-US" sz="1169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 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улыбка и спокойный зрительный контакт помогают создать доверие. Не нужно смотреть слишком пристально: достаточно показать внимание и уверенность без давления.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Уместный жест
</a:t>
            </a:r>
            <a:pPr algn="l" indent="0" marL="0">
              <a:lnSpc>
                <a:spcPct val="100000"/>
              </a:lnSpc>
              <a:buNone/>
            </a:pPr>
            <a:r>
              <a:rPr lang="en-US" sz="56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знакомство может сопровождаться рукопожатием или лёгким кивком. В школе часто достаточно приветствия, кивка и спокойного голоса, чтобы начать разговор вежливо.
</a:t>
            </a:r>
            <a:endParaRPr lang="en-US" sz="1224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контакту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Скрещённые руки, взгляд в сторону и чрезмерная дистанция могут выглядеть как закрытость. Такие сигналы иногда создают впечатление, что человек не готов разговаривать.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произвести хорошее первое впечатление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простое приветствие звучит лучше, если говорить спокойно и доброжелательно. Первые секунды общения задают тон всему разговору.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играет вежливость, а затем — внимание к человеку. Именно эти элементы быстрее всего делают общение понятным и комфортным.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урока английского языка; данные диаграммы заданы в описании задания.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продолжить разговор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Перейти к интересам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спросить о любимых предметах, хобби, спорте или музыке. Такие темы легко поддерживать даже с небольшим словарным запасом.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Начать с простого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приветствия удобно спросить о школе или имени. Короткий вопрос помогает собеседнику ответить без напряжения и сразу включиться в диалог.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Развить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получен, стоит добавить ещё один короткий вопрос или реплику. Это делает разговор живым и помогает перейти от формального знакомства к общению.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разных ситуаций знакомства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быстро выбрать нужный вариант общения в школе и в повседневной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готовых выражений покрывает самые частые ситуации и снижает тревогу при первом разговоре.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Meeting People; примеры фраз из задания.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знакомство на английском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 ветка вежливого завершения разговора в школьной ситуации.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слушать собеседника и поддерживать диалог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Показывать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Кивок, спокойный взгляд и короткие слова вроде Really? или I see помогают собеседнику понять, что его слушают. Такое внимание делает разговор более естественным и дружелюбным.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перебивать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говорит, важно дождаться окончания мысли. Перебивание мешает понять ответ и создаёт впечатление невежливости, даже если фраза звучит правильно.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ключевые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имени или одного важного слова из ответа делает диалог личным. Например, если собеседник сказал football, можно коротко поддержать тему и задать следующий вопрос.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постоянно смотреть в телефон или резко менять тему. Лучше показывать спокойный интерес к тому, что сказал собеседник, и отвечать коротко, но по делу.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в школе и на кружках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учеников ждут начала урока и замечают, что стоят рядом впервые. Один улыбается и спрашивает: Can I join you? Затем разговор легко переходит к уроку и домашнему заданию, потому что у обоих одна и та же тема на сегодня.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у кабинета
</a:t>
            </a:r>
            <a:endParaRPr lang="en-US" sz="1396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спортивной секции новый участник осторожно подходит к группе, которая обсуждает игру. Он спрашивает: Do you want to work together? and What are you working on? Общая деятельность быстро снимает напряжение и помогает включиться в команду.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 в секции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группового задания один ученик предлагает помощь и начинает разговор с фразы What are you working on? После этого появляются короткие вопросы о проекте, ролях в группе и любимых предметах. Так знакомство становится началом совместной работы.
</a:t>
            </a:r>
            <a:endParaRPr lang="en-US" sz="869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проекте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заговорить первым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общении страх ошибки часто сильнее самой ошибки: понятные короткие фразы помогают начать разговор быстрее.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барьер — опасение сделать ошибку; значит, тренировка простых моделей и поддержка в паре особенно полезны.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«Meeting People»; данные для диаграммы заданы в условии задания.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справляться со стеснением на уроке английского
</a:t>
            </a:r>
            <a:endParaRPr lang="en-US" sz="1826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готовой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выучите короткий набор фраз: Hello, I’m… What’s your name? , Nice to meet you. Когда начало понятно, говорить спокойнее и легче удерживать мысль.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Потренируйтесь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Произнесите фразы вслух в паре или перед зеркалом. Если речевая модель уже знакома, в реальном разговоре её проще вспомнить и использовать без лишнего волнения.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паузу и вдох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сделайте два-три спокойных вдоха. Это помогает снизить напряжение, выровнять голос и не торопиться, когда хочется сказать первое пришедшее в голову слово.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 личные границы в общении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спешите с личным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первом знакомстве лучше задавать нейтральные вопросы. Темы семьи, адреса, дохода и личной жизни могут быть слишком личными, если человек ещё не готов делиться.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собеседник отвечает коротко или без интереса, не давите на него. Вежливость проявляется в том, чтобы принять его настроение и не продолжать разговор насильно.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Уважайте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люди быстро включаются в беседу. Небольшая пауза — это нормально: она даёт время подумать и помогает сделать разговор спокойным, а не навязчивым.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тактично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тон, простые фразы и уважительное обращение показывают хорошие манеры. Именно такой стиль общения помогает чувствовать себя безопасно и уверенно при первом контакте.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в разных странах и культурные различия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что форма приветствия зависит от страны, но уважительный тон остаётся универсальным.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приветствия различаются, но вежливость, спокойствие и уважение к дистанции понятны почти в любой культуре.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культурных норм приветствия; без привязки к конкретному статистическому источнику.
</a:t>
            </a:r>
            <a:endParaRPr lang="en-US" sz="793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Онлайн-знакомство: правила безопасного общения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нейтрально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сообщение в сети должно быть вежливым и простым. Лучше избегать резких шуток и слишком личных тем, пока вы не уверены, с кем разговариваете.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делитесь данными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отправлять адрес, номер телефона, пароль, школьные данные или фотографии, по которым можно определить место проживания. Такие сведения должны оставаться только личными.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собеседника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пишет необычно или просит секретную информацию, сначала остановитесь и подумайте. Полезно проверить, знаком ли он вам в реальной жизни.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Обратитесь к взрослому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сообщение вызывает тревогу, сохраните переписку и покажите её родителям, учителю или другому взрослому. Поддержка помогает действовать спокойно и безопасно.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знакомства в сети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сохранить личную безопасность и быстро отреагировать на подозрительное сообщение.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8394" y="1484375"/>
            <a:ext cx="258563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дружеский контакт после знакомства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Договаривайтесь ещё раз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Let’s work together или See you tomorrow показывают готовность продолжать контакт. Так первое знакомство постепенно превращается в привычное общение.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футболе, музыке, уроках или кружках помогает найти тему для следующей беседы. Общий интерес делает общение легче и естественнее.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после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 после знакомства помогает не потерять контакт. Достаточно вежливо напомнить о себе и поблагодарить за разговор, если это уместно.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Помните имя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собеседника делает общение личным и тёплым. Если вы запоминаете имя и обращаетесь по нему, человеку проще чувствовать себя замеченным и уважаемым.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 удачного знакомства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фраза звучит убедительно, если она сказана спокойно и сопровождается доброжелательным взглядом.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дают смысл, голос — тон, а поведение — доверие; вместе они делают первое впечатление ясным и приятным.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темы «Meeting People»; распределение носит учебно-иллюстративный характер.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знакомстве на английском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0250" y="16301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тихий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говорить слишком тихо, собеседник может не расслышать имя или вопрос. Лучше произносить фразы спокойно, но достаточно чётко, чтобы речь звучала уверенно.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3714242" y="165575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речь мешает понять смысл и делает общение напряжённым. Вежливое знакомство выигрывает от умеренного темпа, коротких пауз и ясного произношения.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660285" y="34047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Перебивание собеседника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человека постоянно перебивают, он чувствует, что его не слушают. Лучше дождаться ответа, кивнуть и только потом задать следующий вопрос.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3714242" y="340470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и неуместные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школьники стараются говорить слишком сложно и используют слова, в которых не уверены. В знакомстве важнее простая, понятная и естественная речь.
</a:t>
            </a:r>
            <a:endParaRPr lang="en-US" sz="1287" dirty="0"/>
          </a:p>
        </p:txBody>
      </p:sp>
      <p:sp>
        <p:nvSpPr>
          <p:cNvPr id="15" name="Text 6"/>
          <p:cNvSpPr txBox="1"/>
          <p:nvPr/>
        </p:nvSpPr>
        <p:spPr>
          <a:xfrm>
            <a:off x="6805500" y="1771275"/>
            <a:ext cx="1870832" cy="2401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вопросов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вопросов подряд может утомить собеседника и превратить разговор в допрос. Лучше задавать один вопрос, слушать ответ и продолжать беседу по теме.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знакомство на английском строится на простых фразах, вежливом тоне и внимании к собеседнику. Если практиковаться регулярно, первое приветствие легко превращается в дружбу и совместную работу.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Meeting People: простое начало общения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2026-05-31T00:17:09Z</dcterms:created>
  <dcterms:modified xsi:type="dcterms:W3CDTF">2026-05-31T00:17:09Z</dcterms:modified>
</cp:coreProperties>
</file>