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поддерживает жизнь и позволяет развиваться природным и искусственным системам.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для жизни: обзор и значение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— это способность выполнять работу: двигаться, расти, дышать. Все живые существа получают её из внешних источников, чтобы поддерживать жизненные процессы и адаптироваться к условиям среды.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энергии в живых организмах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солнечный свет так важен для жизни?
</a:t>
            </a:r>
            <a:endParaRPr lang="en-US" sz="20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ключевой поставщик энергии для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питает растения, которые используют энергию для фотосинтеза, создавая пищу для себя и для животных. Это поддерживает всю цепочку жизни на Земле.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волшебный процесс преобразования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улавливают солнечный свет и превращают его в химическую энергию. Это даёт кислород и насыщает мир питательными веществами, нужными живым существам.
</a:t>
            </a:r>
            <a:endParaRPr lang="en-US" sz="108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организмов от солнечного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животных получают энергию опосредованно через пищу, созданную растениями, а они, в свою очередь, питаются солнечным светом, что делает его главенствующим источником.
</a:t>
            </a:r>
            <a:endParaRPr lang="en-US" sz="10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свет через хлорофилл, находящийся в листьях, что запускает сложные химические реакции.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воду и углекислый газ, получают глюкозу — источник энергии, и кислород, необходимый для дыхания живых существ.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становится создание органических соединений, питающих как растения, так и животных, поддерживая экосистему.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процессы фотосинтеза преобразуют солнечную энергию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доминирует, обеспечивая жизнедеятельность биосферы в основном за счёт фотосинтеза.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солнечной энергии показывает её фундаментальную роль, в то время как технологии дополняют энергетику.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биофизики и энергетики,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различных видов энергии в природе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яблоко содержит около 50 калорий, которые организм преобразует в энергию для жизненно важных функций.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— белки, жиры и углеводы — расщепляются в пищеварительной системе для получения энергии.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получают энергию из пищи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распадается в клетках с помощью кислорода, высвобождая энергию для работы организма.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запасается в молекулах АТФ, которые служат топливом для процессов в клетках.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Побочными продуктами становятся вода и углекислый газ, которые выводятся из организма.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на клеточном уровне обеспечивает постоянный приток энергии для роста, движения и восстановления тканей.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клеточного дыхания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904555"/>
            <a:ext cx="3962400" cy="1882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использует пищу для жизненной энергии, электроэнергия и топливо применяются для внешних нужд.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получает энергию для тела только из пищи, остальные виды служат для техники и транспорта.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Росстат, 2022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получения энергии человеком
</a:t>
            </a:r>
            <a:endParaRPr lang="en-US" sz="2215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 уголь — основные источники энергии для транспорта, отопления и промышленности.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ископаемого топлива в жизни человека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использование топлива приводит к загрязнению воздуха и увеличению выбросов парниковых газов.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экологические риски, ископаемое топливо покрывает свыше 75% мирового энергопотребления.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водных потоков: гидроэнергетика в России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Гидроэлектростанции преобразуют силу рек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на реках сдерживают потоки воды и направляют её на турбины, вырабатывая экологичное электричество. Это важный способ получения энергии без выбросов.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гидроэлектростанции России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Саяно-Шушенская и Братская ГЭС — примеры мощных объектов, обеспечивающих значительную часть электроэнергии в регионе и поддерживающих экономику.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электроэнергии с помощью ветра зависит от его силы и продолжительности, поэтому эффективность ветряков варьируется в зависимости от местности и времени года.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ветра не загрязняет окружающую среду, не выделяет вредных веществ и является возобновляемым источником, что делает её важной альтернативой традиционным источникам.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— это движение воздуха, которое ветряные турбины превращают в электроэнергию, используя лопасти, вращающиеся под воздействием ветра и приводящие в движение генератор.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крупнейшие проекты по ветряной энергетике расположены на побережьях Балтики и Каспия, а также в степных областях, где скорость ветра наиболее стабильна.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Ветряная энергия: чистая сила воздуха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возобновляемые источники, такие как солнечная и ветряная энергия, демонстрируют быстрый рост благодаря технологиям и инвестированию в экологическую энергетику.
</a:t>
            </a:r>
            <a:endParaRPr lang="en-US" sz="100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преобладание ископаемого топлива, наблюдается тенденция снижения его доли за счёт активного развития и использования возобновляемых источников энергии.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энергетическое агентство (IEA),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производство электроэнергии по источникам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Атомные электростанции обеспечивают значительный объём энергии при относительно небольшом количестве топлива, что позволяет уменьшить зависимость от ископаемых ресурсов.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аварии на АЭС, как Чернобыль и Фукусима, продемонстрировали высокие риски, включая радиоактивное загрязнение и сложности в утилизации отходов.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энергия: преимущества и риски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Биотопливо производится из растений и органических отходов, превращая биомассу в горючие материалы для транспорта и генерации энергии.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биотоплива снижает выбросы парниковых газов, способствуя уменьшению загрязнения атмосферы и замедлению климатических изменений.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стран биотопливо дополняет традиционные виды топлива, улучшая энергетическую безопасность и обеспечивая экологически чистые решения для разных отраслей.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Биотопливо и биоэнергетика как альтернатива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энергии пищи в организме 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получения и использования энергии клетками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255" y="1642900"/>
            <a:ext cx="169838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887" y="3328333"/>
            <a:ext cx="169838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93" y="3328333"/>
            <a:ext cx="218362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Транспортировка и хранение энергии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электричества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Электроэнергия доставляется по линиям электропередач от генераторов до домов и предприятий, обеспечивая удобный и быстрый доступ к энергии.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Транспортировка газа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 транспортируется через протяжённые газопроводы, связывая месторождения с промышленными и бытовыми потребителями.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нефти и бензина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продукты доставляют с помощью железнодорожных цистерн, трубопроводов и морских танкеров, обеспечивая топливом различные регионы страны.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электроэнергии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Аккумуляторы и батареи накапливают электроэнергию, позволяя использовать её в периоды повышенного спроса или отсутствия генерации.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 помогает снизить затраты семей, уменьшить нагрузку на источники и сократить выбросы загрязняющих веществ в атмосферу.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меры — выключение ненужных приборов, применение энергосберегающих ламп и утепление жилья — способствуют значительной экономии и защите окружающей среды.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важно экономить энергию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Разработки новых солнечных панелей улучшают эффективность преобразования света в электричество, снижая себестоимость и расширяя возможности использования.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ветряные турбины обладают повышенной мощностью и устойчивостью к погодным условиям, что позволяет получать больше энергии из переменного ветра.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накопления электроэнергии, включая новые аккумуляторы и системы хранения, обеспечивают стабильность и надёжность поставок.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развития энергетики — сделать зелёные технологии доступными для всех стран, что позволит снизить парниковые выбросы и сохранить экологическое равновесие.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энергетики: развитие возобновляемых источников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энергии начинается с бережного отношения к ресурсам: выключать свет и электронику, использовать экологичные продукты и материалы.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сортировке отходов и поддержка экологических инициатив способствует формированию устойчивой энергетической системы.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школьных и научных проектах по энергосбережению стимулирует развитие новых технологий и формирует ответственность перед будущими поколениями.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каждого человека в энергетику будущего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поддерживает жизнь и развитие общества, а переход на возобновляемые источники требует знаний и ответственности каждого для сохранения планеты.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— основа жизни и наш общий вклад в будущее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2026-05-08T08:04:37Z</dcterms:created>
  <dcterms:modified xsi:type="dcterms:W3CDTF">2026-05-08T08:04:37Z</dcterms:modified>
</cp:coreProperties>
</file>