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основные признаки и место в животном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хордой, нервной трубкой, жаберными щелями и двухслойной кожей.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эволюция хордовых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возникли более 500 миллионов лет назад в морях. Они включают позвоночных, важны для понимания развития движений, дыхания и нервной системы животных и человека.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строения хордовых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гибкий поддерживающий стержень, расположенный вдоль тела, играющий роль внутреннего скелета на ранних этапах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на глотке обеспечивают фильтрацию и дыхание у водных форм, а двухслойная кожа выполняет защитную функцию и участвует в обмене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 размещается над хордой и формирует центральную нервную систему, важную для координации движений и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13641"/>
            <a:ext cx="4534800" cy="34077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учебники и исследования по сравнительной анатомии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бесчерепных и рыб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строению, наличию черепа, челюстей и плавников у ланцетника и типичных рыб.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— более высокая специализация и сложность у рыб, что отражает их разнообразие и адаптацию к разным условиям.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ланцетников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предпочитают мелководные прибрежные участки Атлантического, Тихого и Индийского океанов, где зарываются в песок для защиты и питания.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Прикреплённый образ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ведут малоподвижный образ жизни, прикрепляясь к грунту или слегка зарываясь в него, что помогает им эффективно фильтровать питание из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прибрежных зонах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поддерживают чистоту воды и участвуют в морских экосистемах, являясь пищей для личинок рыб и других мелких обитателей.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бесчерепных: ланцетники и их среда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ланцетника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ротового отверстия расположены многочисленные щупальца, используемые для захвата мельчайших частиц пищи из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удлинённое, суженное к концам, заканчивается хвостовым плавником, который помогает сохранять равновесие и направление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четко выраженные голова и челюсти, что отличает ланцетника от более развитых позвоночных.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гладкая, тонкая, без чешуи и защитных покровов, что облегчает обмен веществ с окружающей средой.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ланцетника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расположена над хордой, органы чувств развиты плохо, что соответствует малоактивному образу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тянется вдоль всего тела, обеспечивая жёсткость и поддержку, заменяя позвоночник у высших позвоночных.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проста — рот окружён щупальцами, жаберные щели служат для фильтрации, сердце отсутствует, кровообращение происходит благодаря пульсации сосудов.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ланцетника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питаются, пропуская воду через жаберные щели, фильтруя мелкие органические частицы и водоросли, обеспечивая себя необходимыми веществами.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времени проводят зарывшись в песок, что помогает им избегать хищников и создавать стабильные условия для питания.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биологические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бесчерепных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бесчерепных сосредоточена в тёплых прибрежных водах, с максимальным разнообразием в Атлантическом океане.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в Атлантике связано с благоприятными условиями и доступностью питания, что свидетельствует о значимости среды для их популяции.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бесчерепных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очищают морскую воду, задерживая органические частицы и способствуя прозрачности и качеству среды обитания.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Погружаясь в грунт, они перерабатывают органические остатки, уменьшая количество разлагающихся веществ и улучшая экосистемные процессы.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Обеззараживание дна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звеном в пищевой цепи: служат кормом личинкам рыб и другим мелким животным береговых зон.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морских обитателей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распространение рыб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представляют собой крупнейшую группу позвоночных с более чем 35 000 видами. Они обитают как в пресной, так и в солёной воде, занимая разнообразные экологические ниши.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рыб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оформленный череп и челюсти, парные и непарные плавники, покрытые чешуёй тело. Это строение способствует их адаптации к жизни в водной среде.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экосистемах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важную роль в пищевых цепях и поддержании баланса водных экосистем. Они служат пищей для других животных и влияют на качество среды обитания.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Рыбы: характеристика и значимость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рыб могут иметь разную структуру в зависимости от вида, включая слизистую оболочку, которая защищает от микроорганизмов и снижает трение.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включает глаза, рот с разнообразным по форме ротовым аппаратом и органы боковой линии, отвечающие за восприятие вибраций и ориентацию в воде.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обладают парными плавниками – грудными и брюшными, а также непарными – спинным, анальным и хвостовым, что обеспечивает устойчивость и манёвренность при плавании.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 обычно имеет обтекаемую форму для облегчения движения в воде и покрыто чешуёй, снижающей гидродинамическое сопротивление и защищающей кожу от повреждений.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строение тела рыб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заменяет хорду и служит опорой для тела, а развитые мышцы обеспечивают эффективное передвижение и маневры в водной среде.
</a:t>
            </a:r>
            <a:endParaRPr lang="en-US" sz="1385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боковая линия реагирует на колебания воды, органы равновесия помогают ориентироваться, а острое зрение важно для охоты и избегания опасностей.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– основной орган дыхания, обеспечивающий обмен кислорода и углекислого газа через тонкие сосудистые стенки, а сердце состоит из двух камер и поддерживает замкнутую систему кровообращения.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органы рыб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водной среде: энергия и у рыбы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от низших организмов к человеку через водную пищевую сеть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рыб: жабры и вспомогательные органы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эффективный газообмен, извлекая кислород, растворённый в воде, и выводя углекислый газ через тонкие капилляры и многочисленные жаберные лепестки.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жабр и наличие вспомогательных органов дыхания варьируются у разных видов, что адаптирует их к разным условиям обитания и образу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рыб, например двоякодышащие, используют плавательный пузырь как лёгкое для дыхания атмосферного воздуха при недостатке кислорода в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340" y="969375"/>
            <a:ext cx="404702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и хрящевые рыбы: особенности строения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позвоночных, 2022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биологических особенностей костных и хрящевых рыб.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влияют на адаптацию рыб к среде и способы их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рыб: примеры различных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представители, такие как щука, окунь и карп, отличаются разнообразием форм тела и окраской, приспособлены к жизни в реках и озёрах с различным климатом.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хрящевые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рыбы, например треска и сельдь, адаптированы к солёной воде. Хрящевые рыбы, включая акул и скатов, имеют особые черты строения и занимаются важные экологические ниши.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атлас рыб,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рыб по средам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предпочитает морскую среду, где условия позволяют поддерживать высокое видовое разнообразие и сложные экосистемы.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проходные рыбы занимают меньшую часть видов, однако играют ключевую роль в экосистемах внутренних водоемов.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человек: ресурсы и значение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используются в производстве лекарственных препаратов, кормов для животных и в декоративных целях, расширяя сферу своего применения.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важным источником белка, жиров и витаминов, обеспечивая питательную ценность для миллионов людей по всему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и рыболовство играют ключевую роль в экономике многих стран, способствуя занятости и развитию пищевой промышленности.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рыбных ресурсов способствует поддержанию биоразнообразия и устойчивости водных экосистем на глобальном уровне.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хордовых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обеспечивают экологический баланс водных экосистем и служат важными ресурсами для человека, способствуя развитию природоведческого мышления у школьников.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2026-05-08T19:53:26Z</dcterms:created>
  <dcterms:modified xsi:type="dcterms:W3CDTF">2026-05-08T19:53:26Z</dcterms:modified>
</cp:coreProperties>
</file>