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«Стихи о Прекрасной Даме»: романтический мир раннего Блока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личное чувство стало у Блока поэтическим мифом и символом эпохи?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рубежа веков: поиск скрытого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XIX–XX веков литература стремилась увидеть за видимым миром иную реальность. Символизм сделал тайну, музыку и намёк главным языком поэзии, а Блок придал этому языку особую лирическую силу.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1901–1902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Прекрасной Дамы постепенно обретает символический масштаб. В стихах реальная биографическая основа отступает перед идеей духовного идеала.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1903 год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Блока и Л. Д. Менделеевой закрепляет жизненную связь, но в поэзии она уже преобразована в миф о недостижимой и возвышенной любви.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1901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переживает сильный внутренний подъём, связанный с Любовью Дмитриевной Менделеевой. Это личное переживание становится импульсом к созданию цикла.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цикл: от чувства к художественному образу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истоки образа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Прекрасная Дама напоминает не бытовой персонаж, а духовное присутствие. Через неё земное существование соотносится с гармонией и истиной.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Женственность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Соловьёва женский образ связан с высшим началом бытия. У Блока эта идея получает лирическое воплощение и становится центром поэтического мира.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миров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соединяет чувственное и небесное, личное и универсальное. Именно поэтому любовь в цикле воспринимается как путь к преображению личности.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Преображение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идеалом понимается не как частное чувство, а как внутреннее испытание. Она должна вывести лирического героя к более высокой духовной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Недостижимый идеал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Прекрасная Дама у Блока почти лишена бытовых черт. Она существует как светлый и отдалённый идеал, который нельзя полностью описать или приблизить.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тишина и храмовый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появление связано с образами высоты, золота, тишины и священного пространства. Благодаря этому героиня воспринимается как символ тайны и благоговения.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показана Прекрасная Дама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раннего Блока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живёт в состоянии постоянного ожидания и внутренней сосредоточенности. Его сознание обращено к встрече, которая должна изменить всю жизнь и оправдать надежду.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свойственны поклонение, молитвенность и смирение. Даже чувство избранности у него соединяется с тревогой: идеал кажется близким, но не вполне достижимым.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 это герой напряжённой веры. Он не просто любит, а стремится к духовному восхождению, поэтому его речь звучит как просьба, обращённая к высшему началу.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цикла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не существуют отдельно: они образуют единое эмоциональное поле, где ожидание сразу связано с надеждой и духовным напряжением.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ожидание, свет и молитвенное обращение: именно они задают романтический тон и удерживают цельность цикла.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циклу А. А. Блока «Стихи о Прекрасной Даме» (1901–1902)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у Блока несут основной смысл: звезда, храм, заря, даль и белый цвет помогают говорить о мире как о тайне, а не как о быте.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тяготеет к возвышенности и отвлечённости. Это создаёт ощущение приподнятого, почти молитвенного пространства, где каждое слово звучит особенно значимо.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анафоры и инверсия придают стихам напевность и заклинательную интонацию. Текст воспринимается как эмоциональный и смысловой поток, а не как описание события.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Недосказанность делает образ многозначным. Один и тот же мотив может одновременно означать личное чувство, религиозный опыт и философское ожидание.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язык и символика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цикла и движение настроений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цикле меняются мотивы и эмоциональный тон: от ожидания к тревоге, от надежды к сомнению.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цикла строится как единый лирический сюжет: настроение меняется, но образ идеала сохраняет внутреннюю целостность.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А. А. Блока «Стихи о Прекрасной Даме» (1901–1902)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лирического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внутреннюю логику цикла «Стихи о Прекрасной Даме»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звуковых приёмов создают в цикле ощущение молитвенной песенности.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цикла «Стихи о Прекрасной Даме»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основных приёмов — повторы, параллелизмы, мягкие рифмы, интонационные паузы, аллитерации и плавный синтаксис — формируют особую музыкальность раннего Блока.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Сумерки как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Сумеречный пейзаж у Блока никогда не выглядит просто фоном. Он передаёт состояние внутреннего ожидания, когда герой ещё не видит желанного образа, но уже чувствует его приближение и живёт предчувствием встречи.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 ночь как зона тайны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ночная темнота и звёздное небо размывают привычные очертания мира. В такой среде реальность словно уступает место тайне, а внешняя неопределённость становится знаком душевной неуверенности и духовного поиска.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 и даль как обещание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Заря, светлая даль и высокое небо вводят в стихотворный мир мотив возможного преображения. Природа здесь не описывается ради красоты: она сообщает читателю, что идеал кажется близким, хотя остаётся недосягаемым.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Символический пейзаж в цикле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палитра раннего Блока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светлые тона: они закрепляют ощущение чистоты, высоты и духовного ожидания, на котором держится образ Прекрасной Дамы.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палитра доминирует, а тёмные акценты лишь усиливают напряжение между идеалом и земной реальностью.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шкала по мотивам цикла «Стихи о Прекрасной Даме»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369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и мистические ассоциации образа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Ангельское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наделяется лёгкостью, чистотой и нездешней отстранённостью. Эти черты делают её похожей на посланницу высшего мира, а не на земную возлюбленную.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и святость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Прекрасная Дама воспринимается не как бытовой персонаж, а как священный образ. Отсюда тон благоговения, который сближает лирику Блока с иконным видением.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часто отсылают к храму, тишине и молитве. Такое пространство превращает чувство героя в духовный акт и задаёт интонацию внутреннего сосредоточения.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и личное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мистическое переживание не отменяет живой любви, а возвышает её. Поэтому образ одновременно сохраняет человеческую теплоту и приобретает символистскую многозначность.
</a:t>
            </a:r>
            <a:endParaRPr lang="en-US" sz="11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в цикле строится напряжение между двумя полюсами бытия и почему гармония остаётся недостижимой.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не просто украшают текст: они формируют драму мироощущения, в которой идеал постоянно сталкивается с повседневностью.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цикла «Стихи о Прекрасной Даме»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и реальность в мире раннего Блока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стал одним из самых заметных явлений русского символизма, потому что личная любовь в нём преобразована в универсальный миф о духовном стремлении человека к высшему смыслу.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развивает идею двоемирия, но делает её эмоционально убедительнее: абстрактная философская схема у него наполняется живой тревогой, надеждой и тонкой психологической интонацией.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ранний Блок выделяется среди символистов: он соединяет музыку стиха, религиозную образность и внутреннюю драму так, что поэзия становится формой личного откровения.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цикла в русском символизме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романтического ожидания к более сложному опыту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ранний цикл становится исходной точкой дальнейшей эволюции Блока.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цикла для современного школьного чтения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помогает увидеть, как личное чувство становится культурным образом, а частная история любви — художественным языком, понятным и значимым для целого поколения читателей.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это возможность обсудить не только любовь, но и идеал, веру, внутренний выбор, а также цену разрыва между мечтой и жизнью.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Блока развивают навыки внимательного чтения: символы, повторы и интонации требуют не пересказа, а анализа, сопоставления и аргументированного вывода.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особенно полезен на уроках, потому что показывает связь литературы начала XX века с философией, биографией автора и высокой эмоциональной культурой эпохи.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доминанта цикла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 цикле звучит состояние внутреннего ожидания, из которого вырастает всё романтическое напряжение раннего Блока.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ожидания, тайны и надежды делает мир цикла целостным; тревога лишь углубляет его психологическую выразительность.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шкала по мотивам цикла «Стихи о Прекрасной Даме»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мир, который стал поэтическим мифом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«Стихи о Прекрасной Даме» показали, как из личного переживания рождается высокая поэзия: любовь, вера и ожидание соединяются здесь в цельный символистский мир раннего Блока.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2026-05-23T19:31:44Z</dcterms:created>
  <dcterms:modified xsi:type="dcterms:W3CDTF">2026-05-23T19:31:44Z</dcterms:modified>
</cp:coreProperties>
</file>