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— слова, которые делают речь ярче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признаки предметов и описывать мир точнее.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прилагательные в речи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прилагательных речь звучит коротко и сухо: только «дом», «дерево», «цветок». С ними появляются точность, красота и настроение: «высокий дом», «зелёное дерево», «яркий цветок».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имя прилагательное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— это часть речи, которая называет признак предмета. Оно помогает узнать, какой предмет перед нами: красный, большой, круглый, сладкий или весёлый.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всегда связано с существительным. Оно не стоит само по себе, а объясняет, уточняет и помогает лучше понять слово-предмет.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может быть разным: цвет, размер, форма, вкус, материал, настроение или состояние. Одно слово делает описание точнее и сразу добавляет образ.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 прилагательное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прилагательное, нужно задать вопрос какой? Например: какой снег? — белый. Вопрос подсказывает, что слово называет признак предмета.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среднего рода подходит вопрос какое? Например: какое небо? — синее. Вопрос помогает быстро связать признак с предметом.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женского рода, спрашиваем какая? Например: какая трава? — зелёная. Так легче заметить нужное слово в предложении.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задаём вопрос какие? Например: какие цветы? — красивые. Так прилагательное становится заметным и понятным.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рядом с существительным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трава и яблоко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один и тот же признак может выглядеть по-разному: зелёный лист, зелёная трава, зелёное яблоко, зелёные листья. Слово меняет окончание, чтобы подстроиться под предмет. Так пара слов звучит дружно и аккуратно.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цвет — 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школьный стол, на котором лежат предметы разных видов. Рядом с ними прилагательное помогает не перепутать их: маленький мяч, маленькая машинка, маленькое ведро, маленькие кубики. Формы слов меняются, а смысл остаётся понятным.
</a:t>
            </a:r>
            <a:endParaRPr lang="en-US" sz="1021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работают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 существительное любят работать в паре. Сначала мы называем предмет, а потом добавляем его признак: яркий флажок, тёплый шарф, свежий воздух. Тогда описание становится живым, словно предметы сами вышли на прогулку.
</a:t>
            </a:r>
            <a:endParaRPr lang="en-US" sz="10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могут называть цвет: красный, жёлтый, синий. Они помогают сразу представить предмет, будто его уже нарисовали цветными карандашами.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прилагательное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обозначать размер: маленький, огромный, длинный. С такими словами легко понять, большой предмет или совсем крошечный.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называют форму и вкус: круглый, квадратный, сладкий, кислый. Это помогает отличать предметы и даже будто пробовать их на языке.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обозначают материал, настроение и время: деревянный, весёлый, зимний, утренний. Одно слово умеет рассказать очень много.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80727"/>
            <a:ext cx="204900" cy="163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6601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23426" y="2362487"/>
            <a:ext cx="1503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прилагательных в словосочетаниях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шапка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«красная» сразу сообщает цвет предмета. Мы не просто видим шапку, а представляем её яркой и заметной, словно она уже машет нам с полки.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Пушистый котёнок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«пушистый» помогает почувствовать мягкость. Котёнок в воображении становится почти настоящим — таким, которого хочется осторожно погладить.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рюкзак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«тяжёлый» показывает, что рюкзак нелёгкий. Сразу ясно: нести его будет непросто, и плечам придётся немного потрудиться.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«тихий» создаёт спокойное настроение. Вечер будто замедляет шаг, и всё вокруг становится мягким, уютным и немного сонным.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прилагательное в предложении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слово, которое называет предмет, то есть существительное. Без него искать признак гораздо сложнее.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Задать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спрашиваем: какой? какая? какое? какие? Если слово отвечает на такой вопрос, оно может быть прилагательным.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смотрим, относится ли слово к существительному и обозначает ли оно его признак. Например: в слове «свежий хлеб» прилагательное — «свежий».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имя прилагательное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проверить слово и не перепутать его с другой частью речи.
</a:t>
            </a:r>
            <a:endParaRPr lang="en-US" sz="11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может стоять в единственном числе, когда речь идёт об одном предмете: добрый друг, яркий свет, тёплая кофта. Оно звучит как верный помощник рядом с существительным.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форма меняется: добрые друзья, яркие огни, тёплые кофты. Окончание подстраивается под число существительного, чтобы слова подходили друг к другу.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меняется, прилагательное тоже меняется. Так речь остаётся правильной и аккуратной, а слова в предложении дружно держатся за руки.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прилагательные изменяются по числам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2547617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3172" y="2547629"/>
            <a:ext cx="254475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6234" y="2547629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прилагательные изменяются по родам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мужского рода, прилагательное тоже выбирает мужскую форму: весёлый зайчик, высокий шкаф, новый портфель. Они звучат как дружная пара, потому что подходят друг к другу.
</a:t>
            </a:r>
            <a:endParaRPr lang="en-US" sz="983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существительными женского рода прилагательное меняет окончание: весёлая девочка, зелёная трава, аккуратная тетрадь. Такая форма помогает сразу понять, о каком предмете идёт речь.
</a:t>
            </a:r>
            <a:endParaRPr lang="en-US" sz="942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существительное среднего рода, прилагательное принимает другую форму: весёлое письмо, чистое окно, тёплое солнце. Род подсказывает, как слово должно измениться, чтобы предложение было правильным.
</a:t>
            </a:r>
            <a:endParaRPr lang="en-US" sz="9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может показать обычный признак, а может сравнить предметы между собой. Тогда появляется форма сравнения: высокий — выше, вкусный — вкуснее. Так сразу видно, у кого признак выражен сильнее.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предметов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выделить самый сильный признак, используется новая форма: самый высокий, самый вкусный, самый красивый. Она помогает выбрать предмет-победитель в маленьком словесном соревновании.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делает речь точнее и интереснее. Мы не просто говорим, что яблоко сладкое, а замечаем: одно яблоко слаще другого. Это очень удобно, когда нужно описать различия.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придумать загадку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Круглый, жёлтый, сладкий — кто это?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загадке прилагательные подсказывают ответ, но не называют его прямо. Сначала слышатся признаки: круглый, жёлтый, сладкий. Потом в голове появляется образ спелого арбуза или сочного дыни — и разгадка почти найдена.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утро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прилагательные рисуют картину, как кисточка художника. Тихое утро, серый туман, влажная трава, резкий запах хвои — и читатель уже словно стоит на лесной тропинке. Несколько слов превращают обычный пейзаж в живой.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прилагательные делают текст красивым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назвать предмет точнее. Не просто «дом», а «высокий дом»; не просто «день», а «хмурый день». Сразу становится понятнее, что именно автор хотел показать.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описание ярким и живым. Благодаря им читатель видит не набор слов, а картинку: прозрачный ручей, золотая осень, пушистый снег. Скучать тут уже некогда.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добавляют в текст настроение. Слова «тихий вечер», «ласковое солнце», «смелый мальчик» помогают почувствовать, что происходит в рассказе, и представить героев как настоящих.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есть прилагательные, его приятнее читать и легче запоминать. Они работают как волшебные краски: одно слово — и обычная фраза становится красивее и выразительнее.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неверно выбрать род: нельзя писать «красивый девочка» или «синяя море». Прилагательное должно совпадать с существительным, иначе предложение звучит неправильно.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употреблении прилагательных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забыть про число. Если предметов много, форма тоже должна быть множественной: не «большой книги», а «большие книги». Слова любят порядок и согласие.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заметить, к какому существительному относится прилагательное. Тогда трудно понять смысл. Нужно внимательно читать предложение и искать слово, которое оно описывает.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подобрать слово по смыслу, но не по форме. Чтобы избежать путаницы, всегда проверяй вопрос, род и число. Тогда прилагательное будет стоять на своём месте.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согласование слов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убедиться, что прилагательное подходит к существительному по форме и по смыслу.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3251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8751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 сказках и стихах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прилагательное сразу показывает, каким будет герой. Храбрый, добрый, умный — и перед нами уже не просто персонаж, а настоящий защитник, которому хочется верить.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лес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точное слово меняет всю картину. Тёмный лес звучит загадочно и немного тревожно, а серебряная дорожка или ласковое солнце добавляют волшебства и помогают увидеть сцену глазами читателя.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стиха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прилагательные помогают создать ритм настроения. Они делают строки мягче, ярче и образнее, будто слова начинают светиться. Поэтому стихотворение читается не только ушами, но и воображением.
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мини-памятка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отвечает на вопросы какой? какая? какое? какие?. Оно называет признак предмета и всегда связано с существительным, как верный помощник в предложении.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изменяется по родам и числам: зелёный лист, зелёная трава, зелёное яблоко, зелёные листья. Если форма подходит, слова звучат дружно и красиво.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с прилагательными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прилагательные в предложении и назови, к какому существительному они относятся. Это помогает быстрее замечать слова-признаки и не теряться среди остальных слов.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 одно слово и посмотри, как меняется описание: «дом», «большой дом», «высокий дом». Так видно, что прилагательные могут сильно менять картину в предложении.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Поиграй в «лишнее слово». Например: небо, голубое, облачное, мяч. Лишнее слово — мяч, потому что оно не называет признак предмета и выбивается из группы.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— маленький художник речи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мы знаем, что прилагательное называет признак предмета, отвечает на вопросы какой? какая? какое? какие? и помогает речи стать яркой, точной и очень живой.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2026-05-21T21:48:22Z</dcterms:created>
  <dcterms:modified xsi:type="dcterms:W3CDTF">2026-05-21T21:48:22Z</dcterms:modified>
</cp:coreProperties>
</file>