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Прибавление по частям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станет проще, если разбить число на удобные части.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способ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число делят на маленькие части, считать в уме становится спокойнее и точнее. Такой приём особенно выручает, если одно слагаемое легко распадается на удобные шаги.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прибавить по частям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второе число разбивают на две части. Берут ту, которая быстрее всего ведёт к удобному числу, чтобы пример решался без лишней путаницы и лишних шагов.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прибавляют оставшуюся часть и получают ответ. В записи видно не один большой прыжок, а два коротких и аккуратных движения.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к первому числу прибавляют первую часть. Если получилось круглое или почти круглое число, дальше считать уже легче: остаётся маленький и понятный шаг.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числа помогает считать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Пары, которые дают 10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Десяток можно собрать разными парами: 1 и 9, 2 и 8, 3 и 7, 4 и 6, 5 и 5. Такие сочетания стоит запомнить, как маленькие ключики к счёту.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быстро видит, сколько не хватает до 10, сложение становится понятнее. Для наглядности подойдут кубики, палочки, кружки или бусины, которые легко соединить в один десяток.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сложения по частям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второе число делят на удобную часть и остаток.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05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484" y="3506840"/>
            <a:ext cx="339525" cy="452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14868"/>
            <a:ext cx="423000" cy="43664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удобную часть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часть помогает быстро довести число до 10 или до ближайшего десятка. Тогда следующий шаг получается почти без усилий, а счёт идёт ровно и спокойно.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число круглым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второе число разделить удачно, после первого шага останется совсем немного. Такой остаток легко прибавить в уме, не теряя внимание и не сбиваясь.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Оставить маленький остаток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проще разложение, тем меньше ошибок. Ребёнок видит короткую цепочку действий и может сосредоточиться на результате, а не на длинном примере.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Считать без лишнего напряжения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каждое число делится одинаково удобно. Нужно подобрать такую часть, которая быстрее всего приводит к знакомому числу, словно подсказка для счёта.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Выбирать то, что удобно именно здесь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до десятка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7 + 5 удобно сначала прибавить 3. Получается 10 — число, которое легко заметить и приятно посчитать. После этого остаётся прибавить ещё 2, и ответ находится без спешки: 12.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выглядит на рисунке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можно показать десять клеток, бусины или яблоки. Сначала семь предметов дополняются до полной десятки, а потом к ней добавляются ещё два. Переход через 10 становится наглядным и понятным даже без долгих объяснений.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пример запоминается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нравится детям: он похож на маленькую математическую игру. Сначала нужно найти, сколько не хватает до 10, а потом аккуратно прибавить остаток. Получается короткий и очень ясный путь к ответу.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 переходом через 10
</a:t>
            </a:r>
            <a:endParaRPr lang="en-US" sz="1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без перехода через 10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4 + 1 + 2 = 7 показывает весь путь решения. Видно, что ответ получается не сразу, а через два коротких действия.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4 + 3 второе число можно разложить на 1 и 2. Сначала прибавляем 1 и получаем 5, а потом считаем ещё 2.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ход удобен, потому что 5 легко удержать в памяти. От него просто двигаться дальше маленьким шагом, не теряя ни одной части числа.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пример доказывает: прибавление по частям полезно не только до 10. Оно помогает считать и в других простых случаях, где нужен аккуратный устный счёт.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строится на обратном действии: если сложение верно, вычитание даёт исходные числа.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одну и ту же часть прибавляют два раза. Аккуратная запись и спокойная проверка помогают не сбиться и не устроить математический фокус без разрешения.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второе число делят неудобно, и тогда в двух шагах легко запутаться. Лучше выбирать такую часть, которая сразу приближает к знакомому числу.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забыть одну из частей и прибавить не всё число. Чтобы этого не случилось, полезно проговаривать шаги вслух или записывать их цепочкой.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и фишки складываются в кучку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выкладывает первое число из палочек или фишек, а потом добавляет части второго числа по очереди. Видно, как отдельные предметы становятся одной общей группой, и пример уже не пугает.
</a:t>
            </a:r>
            <a:endParaRPr lang="en-US" sz="1024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помогают увидеть шаги
</a:t>
            </a:r>
            <a:pPr algn="l" indent="0" marL="0">
              <a:lnSpc>
                <a:spcPct val="130039"/>
              </a:lnSpc>
              <a:buNone/>
            </a:pPr>
            <a:r>
              <a:rPr lang="en-US" sz="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использовать кубики, легко заметить, сколько их было сначала и сколько прибавили потом. Каждый новый кусочек сразу видно, поэтому сложение получается аккуратным и почти как маленькая игра в конструктор.
</a:t>
            </a:r>
            <a:endParaRPr lang="en-US" sz="1139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соединяются без путаницы
</a:t>
            </a:r>
            <a:pPr algn="l" indent="0" marL="0">
              <a:lnSpc>
                <a:spcPct val="130039"/>
              </a:lnSpc>
              <a:buNone/>
            </a:pPr>
            <a:r>
              <a:rPr lang="en-US" sz="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можно нарисовать кружки разного цвета: одни обозначают первое число, другие — части второго. Когда кружки соединяются в одну линию или группу, ответ становится понятным даже без длинных объяснений.
</a:t>
            </a:r>
            <a:endParaRPr lang="en-US" sz="1120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для счёта
</a:t>
            </a:r>
            <a:endParaRPr lang="en-US" sz="1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десятка к большему числу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Находим следующий десяток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смотрим, сколько не хватает до ближайшего десятка. Так легче начать счёт и не потеряться в примере.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Прибавляем остаток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десятка остаётся маленькая часть. Её уже легко добавить, и пример быстро приводит к ответу.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Добираемся до круглого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числу прибавляют удобную часть, чтобы получить 10, 20, 30 или другой десяток. Это короткий и спокойный шаг.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способ особенно полезен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в каких случаях удобнее всего разбивать число на части и двигаться маленькими шагами.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Записывай пример цепочкой равенств, чтобы каждый шаг был виден. Тогда легко понять, как второе число превратилось в две удобные части и как появился ответ.
</a:t>
            </a:r>
            <a:endParaRPr lang="en-US" sz="1382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запись не даёт запутаться. Каждый знак равенства соединяет верные действия, а вся цепочка выглядит аккуратно и понятно даже для первоклассника.
</a:t>
            </a:r>
            <a:endParaRPr lang="en-US" sz="1323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пишут исходный пример, потом добавляют первую часть, которая помогает дойти до удобного числа. После этого прибавляют остаток и получают следующий короткий шаг.
</a:t>
            </a:r>
            <a:endParaRPr lang="en-US" sz="1323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записывать решение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" y="0"/>
            <a:ext cx="3946196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48625" y="569675"/>
            <a:ext cx="3854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Домик числа 10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4948625" y="2100460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Домик числа 10 показывает пары, которые вместе дают десяток. Если ребёнок быстро находит такие пары, ему проще понять, сколько не хватает до круглого числа и что нужно прибавить сначала.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48625" y="3702506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картинка помогает не зубрить, а видеть связь между числами. Одно окошко подсказывает недостающую часть, другое — уже знакомую пару, и счёт становится похож на понятную задачку-догадку.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 же привычка пригодится и дальше, не только в первых примерах. Она станет хорошей опорой для новых вычислений и более сложных задач.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состав числа запомнен, устный счёт становится увереннее. Ребёнок не теряется в примерах и легче замечает удобные шаги для сложения.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6 и 4, 7 и 3, 8 и 2, 9 и 1 помогают сразу увидеть, сколько не хватает до десятка. Это экономит время и силы.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прибавлять по частям, нужно хорошо знать, из каких пар состоит 10. Тогда нужная часть находится быстро, почти как ответ на знакомую загадку.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составом числа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решение 8 + 6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второе число делится на удобную часть и остаток, чтобы сначала получить десяток, а потом закончить счёт.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2298" y="2043975"/>
            <a:ext cx="317700" cy="28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4248" y="2875038"/>
            <a:ext cx="317700" cy="3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0048" y="2038275"/>
            <a:ext cx="317700" cy="317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38423" y="2875050"/>
            <a:ext cx="317700" cy="317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28748" y="3413100"/>
            <a:ext cx="317700" cy="282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 для класса
</a:t>
            </a:r>
            <a:endParaRPr lang="en-US" sz="2200" dirty="0"/>
          </a:p>
        </p:txBody>
      </p:sp>
      <p:sp>
        <p:nvSpPr>
          <p:cNvPr id="14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14650" y="17590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простой пример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 6 + 4 или 7 + 3. В таких примерах одна часть сразу доводит до удобного числа, и ребёнок быстро замечает сам принцип.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161375" y="2687688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Считай по шагам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проговаривать действия вслух: сначала прибавил, потом добавил остаток. Так ребёнок не пропускает ни одного шага и не перескакивает через ответ.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5416810" y="175904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часть до десятка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8 + 5 сначала ищут, сколько не хватает до 10. После этого остаётся совсем маленький кусочек, который уже не пугает.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673635" y="26909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можно назвать обратный пример. Если ответ сходится, значит, пример решён верно, а карандаш заслужил маленький отдых.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2959660" y="39091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разные случаи
</a:t>
            </a:r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Попробуйте примеры с переходом через 10 и без него. Так становится видно, что способ работает в разных ситуациях и всегда помогает считать спокойнее.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способ легко: сначала доведи число до удобной отметки, а потом прибавь оставшееся. Ладошки, бусины и кубики помогают увидеть этот шаг, а не только услышать его.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подсказка звучит просто: сначала к десятку, потом к ответу. Если ребёнок держит эту фразу в голове, пример идёт по рельсам и почти не сбивается.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9050" y="1177921"/>
            <a:ext cx="3709200" cy="29376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3925" y="1707700"/>
            <a:ext cx="37092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Прибавление по частям учит считать спокойно, аккуратно и без лишней спешки. Этот способ помогает добираться до десятка, видеть состав числа и уверенно находить ответ.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2026-05-20T12:06:51Z</dcterms:created>
  <dcterms:modified xsi:type="dcterms:W3CDTF">2026-05-20T12:06:51Z</dcterms:modified>
</cp:coreProperties>
</file>