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«Ах, кабы на цветы не морозы…»: природа, красота и хрупкость жизни
</a:t>
            </a:r>
            <a:endParaRPr lang="en-US" sz="304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холод и нежные цветы раскрывают красоту, которой легко угрожает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Суриков и песенная лирика XIX века
</a:t>
            </a:r>
            <a:endParaRPr lang="en-US" sz="248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Суриков писал простыми и напевными стихами, близкими к народной песне. В этом тексте бытовое наблюдение о природе становится тихим размышлением о жизни, времени и мимолётности красоты.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в стихотворении символизируют красоту, нежность и краткий миг весеннего цветения, который особенно ценен именно потому, что быстро проходит.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Морозы воплощают холод, силу природы и разрушение всего хрупкого. Они не просто описывают погоду, а становятся угрозой живому и прекрасному.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образов создаёт ясный и сильный смысл: жизнь прекрасна, но уязвима, а её красота заметнее всего на фоне зимнего холода.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 испытание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зима часто показывает не только пейзаж, но и проверку на прочность. У Сурикова холод словно останавливает движение природы и делает её особенно беззащитной.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образы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заснеженные цветы, иней на траве и тихий сад в сумерках. Холодный вечерний свет усилит ощущение тишины и скрытой тревоги.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русской поэзии и у Сурикова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морозы образуют главный контраст, который сразу задаёт напряжение и помогает понять смысл без сложного сюжета.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увядание показывают, что всё живое подчиняется времени, а красота не может оставаться неизменной.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сила сталкиваются так, будто природа сама спорит с зимой и её властью над хрупким.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зима обозначают не только смену сезонов, но и надежду: после холода может вернуться тепло и новое цветение.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как основа смысла
</a:t>
            </a:r>
            <a:endParaRPr lang="en-US" sz="255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И. З. Сурикова «Ах, кабы на цветы не морозы…»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стихотворения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в центре текста находится природный круговорот: цветение, холод и ожидание нового тепла.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строится вокруг столкновения жизни и холода, а надежда возникает как часть естественного обновления.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особенности языка
</a:t>
            </a:r>
            <a:endParaRPr lang="en-US" sz="216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интонации делают стихотворение напевным, словно короткую песню, которую легко запомнить и повторить вслух.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Песенный ритм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плавное звучание фраз создают мягкую мелодику. Из-за этого текст читается не как рассуждение, а как лирическое обращение к природе.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выражения приближают стихотворение к разговорной речи. Такая простота усиливает искренность чувства и делает смысл доступным школьнику.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выразительность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и эпитеты помогают передать одновременно нежность и тревогу. Благодаря им зимняя картина звучит не холодно, а эмоционально и живо.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одну мысль: красота жива, но её существование неустойчиво и зависит от времени года.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образной системы стихотворения И. З. Сурикова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простые природные образы превращаются в носителей лирического смысла и эмоций.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смысловое значение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песенность текста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похожее на песню
</a:t>
            </a:r>
            <a:pPr algn="l" indent="0" marL="0">
              <a:lnSpc>
                <a:spcPct val="90000"/>
              </a:lnSpc>
              <a:buNone/>
            </a:pPr>
            <a:r>
              <a:rPr lang="en-US" sz="3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так, будто его можно тихо напевать в зимний вечер. Простая интонация и повторяющееся движение мысли напоминают короткую народную песню о природе. Перед глазами легко возникает сад под снегом и спокойная деревенская тишина.
</a:t>
            </a:r>
            <a:endParaRPr lang="en-US" sz="99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сад в тишине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возникает сад, где цветы уже тронуты морозом, а воздух кажется неподвижным. Снег лежит ровно и мягко, и только холодный свет подчеркивает хрупкость живого. Такое изображение близко к народному взгляду на природу.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так, что его образы сразу остаются в памяти. Оно похоже на краткое устное наблюдение, которое могли бы сказать вслух в деревне, глядя на первый мороз и вспоминая весеннее цветение.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песенность текста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чувства — грусть и тихое восхищение природой.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эмоционального строя стихотворения И. З. Сурикова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этих двух эмоций делает стихотворение особенно тёплым и человечным.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лирического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в стихотворении: от наблюдения за природой к размышлению о времени и жизни.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семиклассникам
</a:t>
            </a:r>
            <a:endParaRPr lang="en-US" sz="214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понятна по жизненному опыту: каждый видел, как холод может повредить растениям, а весной природа снова оживает. Это делает смысл стихотворения наглядным и близким.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смены времён года уже знакома школьникам, поэтому они легко замечают связь между зимой, весной, утратой и обновлением. Размышление о природе не требует сложных объяснений.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 помогает быстро увидеть главное: несколько ярких образов, простая речь и ясный контраст. Такой материал удобно обсуждать на уроке и анализировать по частям.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И. З. Сурикова «Ах, кабы на цветы не морозы...»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образы в тексте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именно зимние детали задают напряжение и определяют основной конфликт между холодом и жизнью.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зимних образов подчёркивает утрату, а весенние мотивы сохраняют надежду на обновление.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короткая песенная фраза: в нём чувствуется естественный ритм, близкий к живой разговорной речи и устному исполнению.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простота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ясные слова делают текст легко запоминающимся. Такая форма напоминает приговорку или небольшую народную песню о природе.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скрыто размышление о жизни, красоте и времени. Именно поэтому текст воспринимается как поэтическое продолжение народной традиции.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устным народным творчеством
</a:t>
            </a:r>
            <a:endParaRPr lang="en-US" sz="259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подойдут заснеженные цветы, иней на тонких ветвях, побелевшая трава и тихий сад в сумерках. Такие детали сразу передают хрупкость живого и силу холода.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цветовой палитре уместны белый, голубой и серый оттенки, а тёплый акцент можно оставить для намёка на весну или жизнь. Это усилит контраст и сделает образ более выразительным.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образы, связанные со стихотворением
</a:t>
            </a:r>
            <a:endParaRPr lang="en-US" sz="2002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в тексте становятся символами: через них раскрываются красота, уязвимость и движение времени.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И. З. Сурикова «Ах, кабы на цветы не морозы...»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и смысловые опоры стихотворения
</a:t>
            </a:r>
            <a:endParaRPr lang="en-US" sz="216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образы переходят в более глубокий лирический 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авторская позиция
</a:t>
            </a:r>
            <a:endParaRPr lang="en-US" sz="2647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природу внимательно, как человек, который умеет замечать не только красоту, но и её возможную утрату под действием холода.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чувства нельзя назвать равнодушными: он переживает за всё живое и будто сочувствует цветам, которым трудно выдержать зимний мороз.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проявляется в бережном отношении к природе. Поэт не просто описывает пейзаж, а подчёркивает ценность каждого живого проявления.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финальном ощущении слышится тихая печаль и уважение к естественному ходу жизни, где красота может исчезнуть, но не теряет своего значения.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тональности стихотворения И. З. Сурикова «Ах, кабы на цветы не морозы...»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эмоций в ходе текста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стихотворения делает смену настроения особенно заметной и точной.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движутся от спокойного наблюдения к тревоге, а затем к задумчивой тишине.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мысль произведения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красота особенно заметна тогда, когда она хрупка и может исчезнуть очень быстро. Именно недолговечность делает её особенно ценной.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в тексте — это не только холод, но и знак испытания для всего живого. Через него поэт заставляет внимательнее смотреть на природу и беречь её.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смену времён года, понимать связь между жизнью и временем, а также относиться к миру с сочувствием и уважением.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смысл, художественные особенности и значение стихотворения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Ивана Сурикова соединяет простую народную интонацию, яркий зимний образ и важную мысль о хрупкости красоты, помогая увидеть, как много может сказать небольшое лирическое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2026-05-22T13:39:18Z</dcterms:created>
  <dcterms:modified xsi:type="dcterms:W3CDTF">2026-05-22T13:39:18Z</dcterms:modified>
</cp:coreProperties>
</file>