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360000"/>
            <a:ext cx="42129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95500" y="2508425"/>
            <a:ext cx="6687000" cy="22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и славяне: соседство, которое изменило историю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встречи империи, веры и новых народов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Византия стала главным соседом славян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 был не просто столицей, а богатым центром торговли, ремёсел и христианства. Именно рядом с его границами чаще всего жили славянские племена, поэтому соседство приводило и к войнам, и к обмену обычаями.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славяне в раннем Средневековье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4527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были не одним народом, а множеством близких по языку и культуре племён. Они понимали друг друга, но жили раздельно и не имели общего государства.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племена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3084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Византии славяне не были единым противником или партнёром. Империя сталкивалась с разными племенами, и каждое из них могло воевать, торговать или заключать мир по-своему.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соседей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50232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объединялись в общины и племенные союзы, чтобы защищать свои земли и решать общие дела. Постоянной сильной власти у них долго не было, поэтому каждый союз жил по своим обычаям.
</a:t>
            </a:r>
            <a:endParaRPr lang="en-US" sz="955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Общины и союзы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7379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славян занималось земледелием, скотоводством, рыболовством и простыми ремёслами. Их жизнь была тесно связана с природой, а поселения часто располагались у рек и лесов.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занятия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глазами соседей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заимствовали не только предметы, но и представления о вере, церковных обычаях и власти. Именно поэтому византийская культура так сильно повлияла на их историю.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обрядов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Византийские города поражали храмами, мозаиками, крепостями и развитой торговлей. Они показывали более сложный и организованный образ жизни, чем большинство славянских общин.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культура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особенно ценили византийские ткани, монеты, украшения, оружие и иконы. Через города империи они знакомились с вещами, которых не было в их собственных поселениях.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 богатства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 называли Новым Римом: здесь соединялись римские законы, греческий язык и христианская вера. Для соседей это был город, где видели силу, богатство и порядок.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Рим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не ограничивались войнами: через них распространялись книги, верования и новые формы власти.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сильное влияние шло через культуру и религию, а войны и союзы меняли политическую карту региона.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виды контактов Византии и славян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урока; доли условные, для учебной диаграммы.
</a:t>
            </a:r>
            <a:endParaRPr lang="en-US" sz="11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столкновения на Балканах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Славянские племена начинают всё чаще проникать на балканские земли Византии. Империя отвечает походами, укреплением границ и строительством крепостей.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 век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Набеги усиливаются, особенно вместе с аварами. Византия не всегда может быстро защитить все области, поэтому иногда идёт на выплату дани.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VI–VII век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славян остаётся на Балканах надолго и начинает оседать. На новых местах возникают деревни, поселения и союзы, уже не связанные с прежними путями кочевья.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 век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прежняя граница меняется: регион становится многонациональным, а славяне — постоянной частью населения Балкан, а не только нападающей силой.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закрепление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64764"/>
            <a:ext cx="4839600" cy="19287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насколько разными были устройство государства, вера и образ жизни у империи и у славянских общин.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была более централизованной и городской, а славянские общества — более общинными и традиционными.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урока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и славянские племена: основные различия
</a:t>
            </a:r>
            <a:endParaRPr lang="en-US" sz="3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византийских миссиях и переводе церковных текстов на славянский язык.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христианство распространялось среди славян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 и Мефодий — создатели славянской письменности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IX веке братья Кирилл и Мефодий из Солуни создали славянскую азбуку, чтобы переводить церковные книги. Благодаря этому молитвы и Евангелие стали понятны людям на родном языке, а вера перестала быть делом только священников и учёных.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Азбука для понятных книг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ученики переписывали первые тексты в монастырях и школах, а старинные рукописи передавали новые знания следующим поколениям. На страницах появились знаки глаголицы и ранней кириллицы, которые стали основой книжной культуры у славян.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Рукописи, которые изменили мир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200" y="2087925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63713" y="2087925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3238" y="2087921"/>
            <a:ext cx="404250" cy="462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Солунь как культурный мост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2325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Солуни рядом звучали греческая и славянская речь. Это помогало лучше понимать соседей и подбирать слова, которые могли быть ясны людям по обе стороны границы.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2325" y="264430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языков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31850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стоял на важном пути и постоянно принимал купцов. Вместе с товарами здесь передавались новости, привычки и знания о жизни в Византии и славянских землях.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531850" y="264425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обмен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431375" y="3110467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Солуни формировались люди, готовые к переводам и проповеди. Здесь умели работать с двумя культурами сразу, поэтому город стал важной опорой для миссионеров.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31375" y="2614450"/>
            <a:ext cx="2138400" cy="4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для миссии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Христианизация шла по-разному: одни земли приняли веру раньше, другие позже, а часть населения ещё долго сохраняла старые обычаи.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теснее были связи с Византией, тем раньше и прочнее закреплялось христианство и связанная с ним книжная культура.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славянские народы приняли христианство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урока; хронология: Болгария — 864, Чехия — IX век, Сербия — IX–X века, Киевская Русь — 988 год.
</a:t>
            </a:r>
            <a:endParaRPr lang="en-US" sz="11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урока; принятие христианства Болгарией при Борисе I в 864 году.
</a:t>
            </a:r>
            <a:endParaRPr lang="en-US" sz="109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стал поворотным: Болгария сблизилась с Византией культурно и религиозно, не прекращая при этом борьбу за влияние на Балканах.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принятия христианства Болгарией при князе Борисе I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864
</a:t>
            </a:r>
            <a:endParaRPr lang="en-US" sz="9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Киевская Русь и византийский выбор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«из варяг в греки» связывал русские земли с Константинополем. По нему шли меха, воск, серебро и другие товары, а вместе с ними — новости, обычаи и политические идеи.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путь к югу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крещения в русских городах начали строить каменные храмы и писать иконы. Византийские образцы помогли сформировать привычный для нас облик древнерусского церковного искусства.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храмы и образы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988 году князь Владимир принял христианство и крестил Русь. Этот шаг укрепил власть князя и сделал Русь частью христианского мира Восточной Европы.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князя и земли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Византийское влияние ощущалось и в письменности: развивалось летописание, росла роль книг и грамотных людей при дворе. Это делало государство более организованным и укрепляло княжескую власть.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и управление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9084"/>
            <a:ext cx="4036200" cy="1604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4525" y="1479084"/>
            <a:ext cx="4036200" cy="1604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византийская культура вошла в жизнь славян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1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Крестово-купольный храм стал для славян не просто зданием, а знаком новой религии и нового порядка жизни. Его купола, росписи и иконы напоминали о связи с Константинополем и православной традицией.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1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Храм, который учил вере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445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 верой пришли рукописные книги, церковные праздники и иконопись. Люди начинали слышать богослужение на понятном языке, видеть знакомые сюжеты на стенах храмов и узнавать новый ритм духовной жизни.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445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образ и праздник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через церковь, книги и обучение византийское знание постепенно стало частью славянской культуры.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знаний от Византии к славянам
</a:t>
            </a:r>
            <a:endParaRPr lang="en-US" sz="3607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и славяне в дипломатии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4527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Императоры нередко отправляли дорогие подарки, чтобы расположить к себе славянских правителей. Такой жест показывал уважение и помогал вести переговоры без открытого столкновения.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 дары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3084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и обмен посольствами помогали договариваться о мире, границах и торговле. Такой путь часто был выгоднее длительных походов и сохранял силы обеих сторон.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Послы вместо войн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50232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Византийский двор мог даровать титулы и знаки почёта, подчёркивая старшинство империи. Для славянских правителей это было важно как знак легитимности и международного уважения.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Титулы и признание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7379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Брачные союзы связывали правящие семьи и делали отношения прочнее. Через родственные связи Византия получала союзников, а славянские правители — высокий статус и признание.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Династические браки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империи закрепилось через церковь, книги и школы, поэтому оно пережило политические перемены и падение Константинополя.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прочными оказались религия и письменность: именно они дольше всего сохраняли византийские традиции в славянском мире.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влияние Византии оказалось долгим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урока; условная оценка значимости направлений влияния по итогам темы.
</a:t>
            </a:r>
            <a:endParaRPr lang="en-US" sz="113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213" y="1661733"/>
            <a:ext cx="431700" cy="383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4788" y="1680920"/>
            <a:ext cx="431700" cy="34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9213" y="1640600"/>
            <a:ext cx="426000" cy="42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45050" y="3323233"/>
            <a:ext cx="431700" cy="3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6450" y="3302091"/>
            <a:ext cx="372750" cy="426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62813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стал языком богослужения и книжности, поэтому многие поколения учились читать именно по церковным текстам и молитвам.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054038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Церковнославянский язык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24388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тип храма закрепился в городах и монастырях. Его форма сразу напоминала о византийском происхождении православной архитектуры.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815613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Крестово-купольные храмы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85962" y="20997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Иконы вошли в повседневную религиозную жизнь, помогая людям воспринимать святых и библейские сюжеты через образ и цвет.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577188" y="16406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Иконопись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1944650" y="3761250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Переписанные от руки книги распространяли молитвы, жития и летописи. Они стали основой образования и хранения памяти о прошлом.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2435875" y="3302100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Рукописные книги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706575" y="3761241"/>
            <a:ext cx="24951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Церковные праздники и порядок службы вошли в привычный ритм года. Так византийская традиция стала частью семейной и общественной жизни.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5197800" y="3302091"/>
            <a:ext cx="20040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обряды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следы византийского наследия у славян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845226"/>
            <a:ext cx="4535700" cy="2167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контактов Византии и славян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соседство с империей изменило политику, веру, культуру и искусство славянских земель.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были не случайными: они одновременно меняли власть, веру и повседневную культуру, создавая новый исторический мир Восточной Европы.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и славяне влияли друг на друга веками. Империя дала веру, письменность и искусство, а славянские земли превратили эти заимствования в собственную культуру и новые государства.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соседство, которое изменило Европу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2026-06-02T06:17:49Z</dcterms:created>
  <dcterms:modified xsi:type="dcterms:W3CDTF">2026-06-02T06:17:49Z</dcterms:modified>
</cp:coreProperties>
</file>