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«Мертвые души»: поэма о России XIX века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России Гоголя: смешное, тревожное и очень узнаваемое.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поэма Гоголя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писал «Мертвые души» несколько лет, стремясь показать Россию шире, чем в обычном сюжете. Поэтому проза соседствует с лирическими отступлениями, а первый том стал самым известным.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завязка: приезд Чичикова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заводит знакомства с чиновниками и помещиками, подбирая для каждого удобный тон, чтобы вызвать доверие и расположить к себе.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ясно, что его визиты связаны с выгодой: он хочет скупать умерших крепостных крестьян по документам.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Иванович Чичиков приезжает в губернский город NN и сразу старается выглядеть доброжелательным, скромным и очень порядочным человеком.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Чичикова по главным эпизодам поэмы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встреч показывает, как меняется поведение героя и обнажаются разные типы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не обладает ни большим состоянием, ни высоким положением, но постоянно думает о выгоде и продвижении. Он умеет подстраиваться под собеседника и говорить так, чтобы вызвать доверие.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вежливостью скрываются расчет и готовность к афере. Его поведение показывает, как желание успеха любой ценой может вытеснить честность и внутренние принципы.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как главный герой-предприниматель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как галерея человеческих пороков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 боится ошибиться и потерять выгоду. Ее осторожность превращается в мелочность, подозрительность и постоянный торг.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Ноздрев любит шум, ложь и скандалы. Он легко нарушает обещания и превращает любое общение в хаос.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Манилов кажется приятным и вежливым, но его мечтательность не приводит к делу. Он живет красивыми словами и пустыми планами.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Собакевич и Плюшкин показывают разные степени духовного оскудения: один думает только о расчете, другой полностью погружен в скупость.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и их главные черты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разные характеры образуют цепочку от пустой мечтательности до полного духовного распада.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идет этот ряд, тем сильнее заметны жадность, грубость и внутреннее опустошение.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В. Гоголя «Мертвые души», 1842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чиновники и бюрократия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губернском городе чиновники заняты не службой, а разговорами, чинами и личной выгодой. Их поведение показывает, что внешний порядок здесь важнее честности.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подчеркивает страх перед начальством и зависимость от слухов. Из-за этого городская жизнь выглядит суетной, нервной и ненадежной.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NN становится символом закрытого мира, где люди легко мирятся с обманом, если он не мешает привычному спокойствию.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функции в поэме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герой представляет особый социальный тип и нравственную проблему.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различаются по характеру, но вместе создают общую картину духовной болезни общества.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«Мертвые души»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движения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путь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Чичикова соединяет все важные эпизоды поэмы. Он постоянно движется вперед, но каждый новый пункт показывает не открытие, а очередной человеческий порок.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символ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у Гоголя связан с надеждой, поиском и неизвестностью. Одновременно он напоминает о том, что без нравственной цели движение остается пустым.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36592"/>
            <a:ext cx="527700" cy="469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26495"/>
            <a:ext cx="527700" cy="422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смыслы названия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«Мертвые души» — это умершие крепостные крестьяне, которых Чичиков хочет купить по документам и записать на свое имя, чтобы затем использовать их для собственной выгоды.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пустота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что мертвыми могут быть и живые люди: если в них нет совести, цели, доброты и внутренней силы, они существуют лишь внешне.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соединяет сюжет и главную мысль поэмы. Сначала оно кажется деловым и конкретным, а потом раскрывается как строгая оценка духовного состояния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сатиры в поэме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у Гоголя направлена не на одного героя, а на целую систему отношений, где все поддерживают ложь и выгодный внешний порядок.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занимают помещики и чиновники: именно через них яснее всего видно, как пороки становятся нормой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В. Гоголя «Мертвые души»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приемы Гоголя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писателю говорить о серьезных вещах без прямых нравоучений: смешное описание часто скрывает очень горький смысл и заставляет читателя задуматься о героях глубже.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гипербола делают персонажей особенно запоминающимися. Их черты как будто увеличены, чтобы читатель сразу увидел главную особенность характера и понял ее опасность.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у Гоголя всегда говорит о них не меньше, чем поступки. По интонации, словам и оборотам можно понять положение человека и его внутренний мир.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дом, сад, мебель или хозяйство становятся у Гоголя частью характеристики. Через вещи и обстановку автор показывает, каким стал их хозяин и что у него внутри.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отступления и образ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лирических отступлениях Гоголь выходит за пределы сюжета и размышляет о судьбе страны. Так личная история Чичикова превращается в разговор о всей России.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 тревогой показывает духовные болезни общества, но не теряет надежды. В тексте слышится вера в то, что Россия способна измениться и стать лучше.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поэме широкий и живой: это не только города и дороги, но и народ, характеры, привычки, мечты. Поэтому произведение звучит как большой разговор о родине.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поэмы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первого тома показывает, как личная афера превращается в общественный скандал.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Плюшкин потерял все человеческое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исчезла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Имение Плюшкина когда-то было крепким и богатым, но теперь оно выглядит запущенным и пустым. В комнатах и во дворе заметны следы заброшенности, а вещи лежат без порядка и пользы, словно хозяин давно перестал заботиться о настоящей жизни.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Скупость, ставшая привычкой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Плюшкин хранит старье, тащит в дом ненужные предметы и боится расстаться с любой мелочью. Его накопительство уже не похоже на хозяйственность: оно превращается в странную болезнь, которая разрушает и дом, и самого человека.
</a:t>
            </a:r>
            <a:endParaRPr lang="en-US" sz="9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обличает Гоголь в поэме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круг диаграммы показывает не отдельный случай, а устойчивую привычку жить по выгоде, а не по совести.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пороки распределены почти равномерно, значит, проблема затрагивает всю среду, а не только одного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В. Гоголя «Мертвые души»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звучит современно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подхалимов, ловкачей и людей, которые думают только о выгоде, легко узнаются и сейчас. Поэтому поэма помогает понять не только прошлое, но и привычки сегодняшнего мира.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разоблачения в поэме очень похож на современные попытки скрыть ошибки. Герои боятся правды, потому что она мешает им сохранять удобную и красивую внешность.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тоже встречается желание выглядеть успешнее, чем есть на самом деле. Гоголь показывает, как такая поза быстро разрушает доверие между людьми и делает отношения ненастоящими.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напоминает, что смешные слабости могут быть опасными. Если человек привык обманывать себя и других, то со временем он теряет уважение, цель и внутреннюю опору.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важный эпизод раскрывает новое лицо общества и помогает понять замысел поэмы.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знакомства к разоблачению, а каждый эпизод усиливает ощущение нравственного неблагополучия и неуверенности.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В. Гоголя «Мертвые души»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которая заставляет задуматься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«Мертвые души» показывают смешную и печальную сторону России XIX века, но говорят и о вечных вещах: совести, жадности, выборе и возможности духовного обновления.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2026-05-23T01:18:43Z</dcterms:created>
  <dcterms:modified xsi:type="dcterms:W3CDTF">2026-05-23T01:18:43Z</dcterms:modified>
</cp:coreProperties>
</file>