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Экономико-географическая история России: как пространство, ресурсы и транспорт формировали хозяйство страны
</a:t>
            </a:r>
            <a:endParaRPr lang="en-US" sz="3016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ресурсы и пути сообщения определяли развитие страны на каждом этапе.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страна территориальных различий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создала резкие контрасты климата, плотности населения и ресурсной обеспеченности. Поэтому экономическая история страны во многом сводится к перемещению центров хозяйства, освоению новых пространств и борьбе с транспортной удалённостью.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основа раннего хозяйства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леса давали древесину, строительный материал, дичь и меха. Здесь сложились промыслы, а не интенсивное земледелие, потому что природные условия больше благоприятствовали охоте, заготовкам и подсобным занятиям.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плодородные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и лесостепные районы с чернозёмами обеспечивали лучшие условия для пашни. Именно здесь постепенно усиливалось хлебопроизводство, которое становилось основой снабжения населения и обмена между регионами.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одновременно источником воды, рыбы и транспортным коридором. Они связывали поселения, облегчали обмен и задавали направление раннему расселению, поэтому вдоль крупных речных долин быстрее росли города.
</a:t>
            </a:r>
            <a:endParaRPr lang="en-US" sz="1573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природных зон рано сформировали специализацию районов: север ориентировался на промыслы, центр — на ремесло и торговлю, юг — на земледелие. Так складывалась первая хозяйственная карта Руси.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и речные торговые пути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IX–XIII веках экономические связи строились вокруг Днепра, Волхова и Волги. По рекам двигались товары, люди и политические влияния, а суша долго оставалась менее удобной для дальних перевозок.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Византию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«из варяг в греки» соединял Балтику с Чёрным морем и открывал доступ к крупным рынкам. Он укреплял международную торговлю и делал южные города важными узлами обмена.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 и Смоленск выросли как торговые и административные центры. Их значение определялось не только богатством окрестных земель, но и положением на пересечении водных путей.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хозяйственная сеть средневековой Руси
</a:t>
            </a:r>
            <a:endParaRPr lang="en-US" sz="2067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условия, транспорт и власть вместе создавали экономическое ядро страны.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и смещение хозяйственного центра на северо-восток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южных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XIII века тяжело ударило по южным и юго-западным территориям, ослабив прежние центры политической и хозяйственной жизни. Особенно заметным стало падение роли Киева и прилегающих земель.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лесной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земля, Тверь и Москва оказались в более защищённой лесной полосе Верхней Волги. Здесь было легче укрыться от набегов, сохранить население и удерживать контроль над внутренними путями.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хозяйственный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именно северо-восток стал местом, где концентрировались сбор дани, управление и обмен. Сюда смещались ресурсы и люди, а старые южные районы утрачивали прежнее значение.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пространственной логики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развитие Руси всё сильнее зависело не от южных международных связей, а от внутренних речных маршрутов и способности власти удерживать большие территории под единым контролем.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центр объединения рынков и земель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XIV–XVI веках Москва стала местом, где накапливались налоговые поступления, земельные владения и торговые потоки. Это усиливало её влияние и позволяло подчинять соседние земли единому центру.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внутренних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московских князей постепенно уменьшало разобщённость между территориями. Торговля и передвижение становились более предсказуемыми, а обмен между районами — регулярнее и шире.
</a:t>
            </a:r>
            <a:endParaRPr lang="en-US" sz="1598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единый хозяйственный оборот вовлекались хлеб, соль, железо, меха и ремесленные изделия. Разные районы начинали специализироваться, но уже не изолированно, а в рамках общерусского обмена.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 объединило военную силу, управление и экономические потоки. Именно поэтому политическая централизация в этот период означала одновременно и расширение хозяйственного пространства страны.
</a:t>
            </a:r>
            <a:endParaRPr lang="en-US" sz="15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экономического ядра к европейской части России
</a:t>
            </a:r>
            <a:endParaRPr lang="en-US" sz="2243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баланс смещался в пользу центра, потому что именно там раньше складывались население, управление и транспортные связи.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историко-географическим данным; относительные оценки для учебной схемы, без единого статистического ряда.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европейской части шёл через города, дороги и административные центры; восток долго развивался медленнее.
</a:t>
            </a:r>
            <a:endParaRPr lang="en-US" sz="168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Урала и Сибири: ресурсы как главный стимул расширения
</a:t>
            </a:r>
            <a:endParaRPr lang="en-US" sz="184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Пушнина вела на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продвижение за Урал во многом определял спрос на пушнину и поиск новых источников дохода. Землепроходцы и служилые люди двигались по рекам и волокам, открывая всё новые территории. Освоение шло неравномерно, но постоянно расширяло границы хозяйственного пространства.
</a:t>
            </a:r>
            <a:endParaRPr lang="en-US" sz="114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стал опорой металла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железных и медных руд превратили Урал в важнейшую металлургическую базу страны. Здесь возникла особая промышленная среда, где добыча сырья, выплавка металла и его переработка были связаны в единую систему. Регион приобрёл стратегическое значение для всей России.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 огромный ресурсный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осваивалась как пространство редкого населения и богатых природных ресурсов. Соль, руды, лес, пушнина и позднее другие полезные ископаемые делали её важной частью экономики, хотя суровый климат и большие расстояния резко повышали стоимость освоения.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51883"/>
            <a:ext cx="4048200" cy="1625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экономико-географические сдвиги XVII–XIX веков
</a:t>
            </a:r>
            <a:endParaRPr lang="en-US" sz="2098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Историко-географическое обобщение по курсу истории России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ведущие районы, отрасли и транспортные основы хозяйства России.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века хозяйство стало менее локальным: ресурсы, производство и рынки всё теснее связывались между собой по мере развития транспорта.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эпоха и усиление морских связей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Балтике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Санкт-Петербурга в 1703 году дало России более прямой доступ к Балтийскому морю и сократило зависимость внешней торговли от удалённых сухопутных маршрутов.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портовый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быстро стал портом, верфью и административным центром, где сосредоточились государственные учреждения, судостроение и управление северо-западными территориями.
</a:t>
            </a:r>
            <a:endParaRPr lang="en-US" sz="132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Балтику ускорился обмен с европейскими рынками: Россия активнее вывозила лён, лес, пеньку и металлы, получая взамен необходимые промышленные товары и технологии.
</a:t>
            </a:r>
            <a:endParaRPr lang="en-US" sz="1497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роли Северо-Запада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эпоха усилила значение Северо-Запада как наиболее открытого морским коммуникациям района, а морская торговля стала важнейшим фактором территориального развития страны.
</a:t>
            </a:r>
            <a:endParaRPr lang="en-US" sz="13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промышленный подъем во второй половине XIX века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путей сообщения опережал локальное развитие многих районов и создавал общероссийский рынок, ускоряя специализацию территорий и промышленный рост.
</a:t>
            </a:r>
            <a:endParaRPr lang="en-US" sz="143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тенденциям второй половины XIX века; условные индексы без привязки к одной статистической серии.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строительство особенно быстро шло в 1870–1890-е годы и связывало сырьевые районы с фабричными центрами, портами и внутренними рынками.
</a:t>
            </a:r>
            <a:endParaRPr lang="en-US" sz="141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революционный перелом в хозяйстве страны
</a:t>
            </a:r>
            <a:endParaRPr lang="en-US" sz="1826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нарушили перевозки топлива, зерна и сырья, а многие магистрали оказались перегружены или повреждены. Это резко ослабило снабжение городов и фронта.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столкнулась с нехваткой рабочей силы, топлива и комплектующих. Особенно сильно пострадали предприятия центральных и южных районов, зависевшие от устойчивых поставок.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перевозок и изъятия ресурсов для армии усилили дефицит продовольствия. Города теряли возможность получать хлеб из сельских районов в прежних объёмах.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закрепила неравномерность развития: одни районы были разрушены и обезлюдели, другие получили временное значение как опорные пункты новой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Плановое размещение производства и рост промышленных узлов
</a:t>
            </a:r>
            <a:endParaRPr lang="en-US" sz="190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пятилетнее планирование направляло ресурсы в новые центры тяжёлой промышленности и усиливало межрайонные связи.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районы СССР и их специализация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превратился в опорную базу чёрной и цветной металлургии, машиностроения и оборонной промышленности благодаря ресурсам, кадровой базе и выгодному положению между Европой и Сибирью.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 и Донбасс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 стал крупнейшей угольной базой востока страны, а Донбасс сочетал добычу угля с металлургией, обеспечивая топливом и металлом многие промышленные районы СССР.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развивалось как район химической промышленности, машиностроения и переработки сырья, опираясь на крупные города, реку как транспортную ось и энергоресурсы.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специализировался на лесной промышленности и добыче полезных ископаемых, поскольку здесь хозяйственное освоение было связано прежде всего с сырьевой базой и вывозом продукции.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433" y="1230400"/>
            <a:ext cx="419378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функции в советской экономике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строилась на чётком разделении функций: одни районы управляли и производили сложную технику, другие поставляли сырьё, энергию и материалы.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специализации советской экономики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страны выполняли в СССР собственные хозяйственные функции и были связаны с определёнными ресурсами и транспортными опорами.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Севера, Сибири и Дальнего Востока в XX веке
</a:t>
            </a:r>
            <a:endParaRPr lang="en-US" sz="2252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системное изучение и хозяйственное включение восточных территорий: строились первые крупные промышленные объекты, а ресурсы Севера и Сибири становились важными для индустриализации.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гидроэнергетика и новые промышленные центры. Крупные стройки и освоение месторождений усилили роль Красноярского края, Якутии и других восточных районов.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БАМа и расширение нефтегазодобычи ускорили связность востока страны, хотя высокая стоимость инфраструктуры и суровый климат оставались серьёзным ограничением.
</a:t>
            </a:r>
            <a:endParaRPr lang="en-US" sz="1367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Тюменская область, Сибирь и Дальний Восток закрепились как стратегические ресурсные базы России, но их развитие по-прежнему зависело от завоза техники, топлива и кадров.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Постсоветская перестройка экономического пространства России
</a:t>
            </a:r>
            <a:endParaRPr lang="en-US" sz="192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усиление поляризации: финансово-управленческие функции сосредоточились в столицах, а валютные доходы всё сильнее зависели от сырьевого экспорта.
</a:t>
            </a:r>
            <a:endParaRPr lang="en-US" sz="133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постсоветских сдвигов; условное распределение для иллюстрации структурных изменений.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многие старые промышленные центры потеряли устойчивые связи с поставщиками и рынками, а новые центры силы закрепились в столичных и ресурсных регионах.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территориальные различия и новые точки роста
</a:t>
            </a:r>
            <a:endParaRPr lang="en-US" sz="2051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концентрируют управление, финансы, науку, образование и транспортные функции, поэтому именно здесь формируются крупнейшие сервисные и деловые потоки страны.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Арктика остаются базой добычи нефти, газа и других полезных ископаемых, но развитие этих территорий требует дорогой инфраструктуры и постоянного завоза ресурсов.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периферии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малые города и удалённые районы сталкиваются с оттоком населения, ограниченным рынком труда и слабой транспортной связностью, что усиливает разрыв с центром.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точки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модернизацией транспорта, поддержкой региональных центров и развитием высокотехнологичных отраслей, способных уменьшить зависимость экономики от нескольких узлов.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развивается через пространство и 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российской экономики показывает, что природные условия, пути сообщения и государственные решения постоянно меняли карту хозяйства. Сокращение территориальных разрывов остаётся ключом к более устойчивому развитию.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2026-06-02T22:50:42Z</dcterms:created>
  <dcterms:modified xsi:type="dcterms:W3CDTF">2026-06-02T22:50:42Z</dcterms:modified>
</cp:coreProperties>
</file>