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3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с помощью систем уравнений
</a:t>
            </a:r>
            <a:endParaRPr lang="en-US" sz="2603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два неизвестных по двум условиям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системы уравнений изучают в 7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уже знакомы выражения, уравнения и координатная плоскость. Теперь эти знания объединяются: одну ситуацию можно описать двумя условиями, записать их формулами и получить точный ответ.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системой уравнений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уравнений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уравнений — это два или больше уравнений, в которых используются одни и те же неизвестные. Обычно в 7 классе рассматривают два линейных уравнения с переменными x и y.
</a:t>
            </a:r>
            <a:endParaRPr lang="en-US" sz="1219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системы считается такая пара значений, которая одновременно подходит каждому уравнению. Если пара верна только для одного из них, она не является решением системы.
</a:t>
            </a:r>
            <a:endParaRPr lang="en-US" sz="1259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пары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 правильности ответа, найденные значения подставляют во все уравнения системы. Только совпадение результатов показывает, что решение действительно подходит.
</a:t>
            </a:r>
            <a:endParaRPr lang="en-US" sz="125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текстовых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4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чаще всего нужно описать ситуацию через две переменные и два условия. Так система становится удобным способом перевести текст задачи в точную математическую запись.
</a:t>
            </a:r>
            <a:endParaRPr lang="en-US" sz="11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линейные системы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уравнения с двумя переменными обычно записывают в виде ax + by = c. В такой записи коэффициенты и свободный член могут быть целыми, дробными или отрицательными.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линейному уравнению соответствует прямая на координатной плоскости. Поэтому систему можно рассматривать как поиск точки, которая принадлежит сразу двум прямым.
</a:t>
            </a:r>
            <a:endParaRPr lang="en-US" sz="1078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коэффициентов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того, какими числами заданы коэффициенты, зависит удобство решения. Иногда переменную легко выразить сразу, а иногда проще применять сложение уравнений.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число ответов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система может иметь один ответ, не иметь решений или иметь бесконечно много решений. Это зависит от того, как расположены графики уравнений.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текстовой задачи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 условия к проверенному ответу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задача в виде модели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модели сначала отмечают все числа из условия: суммы, количества, расстояния, время или возраст. Эти данные помогают увидеть, какие величины уже заданы, а какие ещё нужно найти.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две величины, которые удобно обозначить буквами x и y. Важно, чтобы они соответствовали смыслу задачи: цене, скорости, времени, количеству предметов или другому нужному значению.
</a:t>
            </a:r>
            <a:endParaRPr lang="en-US" sz="1014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величинами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ищут связи: общая стоимость, сумма расстояний, совместная работа или разность возрастов. Именно такие отношения превращаются в два уравнения, образующие систему.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можно показать таблицей, стрелками или короткой схемой с двумя переменными. Такая запись помогает не запутаться и сразу увидеть, какие условия задачи переходят в формулы.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переменные в разных типах задач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какие переменные удобнее всего вводить в типовых текстовых задачах.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переменные выбраны удачно, уравнения получаются короче и понятнее, а решение занимает меньше времени.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сюжеты школьных задач по алгебре,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встречаются системы уравнений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типичное распределение школьных сюжетов, с которыми работают на уроках алгебры.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метод подходит для разных ситуаций: меняется только содержание задачи, а логика составления системы остаётся общей.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типовых сюжетов,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Выразить переменную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уравнение, в котором одну переменную легче выразить через другую. Получается короткая формула, например y = 10 — x, которую удобно использовать дальше.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во второе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найденное выражение подставляют во второе уравнение вместо выбранной переменной. Так система превращается в одно уравнение с одной неизвестной, которое уже можно решить обычным способом.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вторую величину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первой переменной её значение подставляют обратно в удобное уравнение. Так находят вторую переменную и получают пару чисел, подходящую к системе.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метод удобен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особенно полезна, если одно из уравнений уже почти готово для выражения переменной. Она хорошо работает при коротких формулах и простых коэффициентах.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40" y="1580311"/>
            <a:ext cx="669638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2328" y="1460927"/>
            <a:ext cx="573975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8884" y="1914509"/>
            <a:ext cx="669638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сложения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коэффициенты удобными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сначала преобразуют так, чтобы коэффициенты при одной переменной стали одинаковыми или противоположными. Тогда одну из переменных можно будет быстро убрать.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или вычесть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уравнения складывают или вычитают. Одна переменная исчезает, и остаётся более простое уравнение с одной неизвестной.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вторую переменную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первая переменная найдена, её подставляют в любое исходное уравнение. Так вычисляют вторую величину и получают полное решение системы.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 особенно удобен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хорош для систем с целыми числами, когда коэффициенты легко привести к нужному виду без длинных преобразований и лишних дробей.
</a:t>
            </a:r>
            <a:endParaRPr lang="en-US" sz="9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системы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не только от условий задачи, но и от вида самих уравнений: иногда важнее скорость, а иногда — наглядность.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и сложение чаще дают точный ответ быстрее, а графический способ лучше показывает смысл решения.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школьному курсу алгебры,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 — одна точка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линейному уравнению соответствует своя прямая на координатной плоскости. Если они пересекаются, их общая точка и есть решение системы. По её координатам можно сразу прочитать значения обеих переменных.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решений нет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прямые идут рядом и не встречаются. Тогда у них нет общей точки, а система не имеет решений. На рисунке это удобно показать двумя параллельными линиями, которые сохраняют одинаковое расстояние друг от друга.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решений бесконечно много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записи описывают одну и ту же прямую, линии полностью совпадают. В таком случае подходит любая точка этой прямой, поэтому решений бесконечно много. На иллюстрации видно, что одна линия скрыта другой.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решение системы двух уравнений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систем и число решений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алгебраической записью системы и её геометрическим смыслом.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определяется тем, как расположены прямые: одна точка пересечения, отсутствие общей точки или полное совпадение.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систем двух линейных уравнений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после решения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подставьте найденные числа в оба уравнения системы. Если равенства выполняются одновременно, вычисления, скорее всего, выполнены верно.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смысл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подходят ли ответы по смыслу условия. Количество предметов, время, расстояние и цена не могут принимать невозможные или отрицательные значения.
</a:t>
            </a:r>
            <a:endParaRPr lang="en-US" sz="1196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забудьте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ответ в тех же единицах, что и в задаче. Если были рубли, минуты или километры, их нужно сохранить и в окончательной записи.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Исправьте неточности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 ошибки в знаках, переносе слагаемых и составлении уравнений. Она показывает, где именно результат стал неверным.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587378"/>
            <a:ext cx="462927" cy="4629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решении задач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переменных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переменные обозначают неудобно, и система становится длинной. Лучше сразу выбрать такие буквы, чтобы каждая величина ясно соответствовала своему смыслу.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 знак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слагаемых часто забывают изменить знак. Из-за одной такой ошибки верное уравнение превращается в неверное, хотя сам ход решения кажется правильным.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условия учтены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из условий задачи не переведено в уравнение, система получается неполной. Тогда ответ может быть найден для другой, не той самой ситуации.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не объяснён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правильные числа нужно связать с текстом задачи. Ученик должен понимать, что именно означает каждое значение: цену, количество, возраст или расстояние.
</a:t>
            </a:r>
            <a:endParaRPr lang="en-US" sz="12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решения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определить, какой метод удобнее для конкретной системы уравнений.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задачи: школьная ярмарка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318605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неизвестных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ярмарке нужно найти цену одного товара и количество купленных предметов. Эти величины удобно обозначить разными буквами, чтобы сразу отделить цену от количества.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70315" y="1318581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условие связывает общую стоимость покупки, а второе — общее число предметов. Из каждого условия получается своё уравнение, и вместе они образуют систему.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70675" y="1318568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способ для быта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составления уравнений задача решается обычным способом, как и любые другие текстовые примеры. Это показывает, что математика помогает описывать обычные школьные ситуации точно и понятно.
</a:t>
            </a:r>
            <a:endParaRPr lang="en-US" sz="11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решения на примере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переведено условие в уравнения, тем меньше ошибок возникает на следующих шагах решения.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пропустить проверку и сохранить смысл ответа в текстовой задаче.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 текстовых задач с системами уравнений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371" y="1580311"/>
            <a:ext cx="573975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системы уравнений в учебе и жизни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помогают решать задачи, где нужно связать две неизвестные величины. Это удобный инструмент для работы с уравнениями и координатами.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такие задачи часто описывают движение, время и расстояние. Один и тот же метод помогает связать данные из условия и получить точный результат.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полезны, когда нужно найти цену, количество или общую стоимость. Они показывают, как несколько величин одновременно влияют на один результат.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 внимание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системами учит внимательно читать условие, аккуратно считать и проверять ответ. Эти навыки нужны не только на уроках, но и в повседневных ситуациях.
</a:t>
            </a:r>
            <a:endParaRPr lang="en-US" sz="9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45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уравнений: точный способ решить задачу
</a:t>
            </a:r>
            <a:endParaRPr lang="en-US" sz="3945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помогают находить ответы, когда в задаче есть два неизвестных и два условия. Главное — выбрать переменные, составить уравнения и обязательно проверить результат.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2026-05-29T21:32:53Z</dcterms:created>
  <dcterms:modified xsi:type="dcterms:W3CDTF">2026-05-29T21:32:53Z</dcterms:modified>
</cp:coreProperties>
</file>