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организмов: основные понятия и роль в природе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— фундаментальный процесс, обеспечивающий жизнь и развитие всех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питания и её значение в жизни планеты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сыграло ключевую роль в эволюции жизни. Фотосинтез стал прорывом. Разнообразие способов питания поддерживает экологическое равновесие. Например, появление хищников изменило пищевые цепи Земли.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организмов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самостоятельно синтезируют органические вещества из неорганических, используя свет или химическую энергию, что позволяет им быть производителями в природе.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потребляют готовые органические вещества, получая питательные элементы из других организмов, включая животных, грибы и большинство бактерий.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смешанные формы питания, как у эвглены зелёной, которая способна к фотосинтезу и поглощению готовых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автотрофного питания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ключ к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процесс превращения воды и углекислого газа в органические вещества с помощью света. В нем участвуют растения, водоросли и цианобактерии, создавая основу пищи для экосистем.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 — альтернативный 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получают энергию из химических реакций, образуя органику без света. Этот процесс характерен для нитрифицирующих и серобактерий и важен для глубоководных 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гетеротрофного питания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живой пищи делятся на растительноядных и хищников, получающих энергию непосредственно от других организмов.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Сапрофиты питаются разлагающимися останками умерших организмов, обеспечивая переработку и возвращение веществ в почву.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Разрушители, такие как грибы и бактерии, играют ключевую роль в разложении и обеспечении круговорота веществ.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живут за счёт хозяина, используя его ресурсы для собственного питания и выживания.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в биосфере: превалирование автотрофов
</a:t>
            </a:r>
            <a:endParaRPr lang="en-US" sz="2395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доминируют по массе, обеспечивая пищу и кислород для других организмов.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живого вещества на Земле принадлежит автотрофам, что подчеркивает их важность для устойчивости экосистем.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данные о биомассе,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67" y="1253430"/>
            <a:ext cx="382725" cy="43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779" y="2001675"/>
            <a:ext cx="451200" cy="360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729" y="2675505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5829" y="3403697"/>
            <a:ext cx="451200" cy="4010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62729" y="4096568"/>
            <a:ext cx="437400" cy="437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питательные вещества для организма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16387" y="125095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Строительный материал клеток и ферментов, важен для роста и восстановления тканей.
</a:t>
            </a:r>
            <a:endParaRPr lang="en-US" sz="800" dirty="0"/>
          </a:p>
        </p:txBody>
      </p:sp>
      <p:sp>
        <p:nvSpPr>
          <p:cNvPr id="16" name="Text 3"/>
          <p:cNvSpPr txBox="1"/>
          <p:nvPr/>
        </p:nvSpPr>
        <p:spPr>
          <a:xfrm>
            <a:off x="1007875" y="196097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 и участник формирования клеточных мембран.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1016387" y="267303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источник быстрой энергии для клеточных процессов.
</a:t>
            </a:r>
            <a:endParaRPr lang="en-US" sz="800" dirty="0"/>
          </a:p>
        </p:txBody>
      </p:sp>
      <p:sp>
        <p:nvSpPr>
          <p:cNvPr id="18" name="Text 5"/>
          <p:cNvSpPr txBox="1"/>
          <p:nvPr/>
        </p:nvSpPr>
        <p:spPr>
          <a:xfrm>
            <a:off x="1016387" y="338305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Регулируют обмен веществ и поддерживают иммунитет.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1016387" y="409409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 для функционирования ферментов и структурных компонентов организма.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питания в растениях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система: всасывание и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поглощают воду и минеральные вещества из почвы, обеспечивая питание растения. Трубчатые сосуды доставляют растворённые вещества к листьям и другим частям.
</a:t>
            </a:r>
            <a:endParaRPr lang="en-US" sz="961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фотосинтез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собирают солнечный свет и углекислый газ, преобразуя их в органические вещества в процессе фотосинтеза, обеспечивая энергию для всего растения.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питания у разных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Капуста, огурец и пшеница используют схожие механизмы: корни для питательных веществ и листья для синтеза органики.
</a:t>
            </a:r>
            <a:endParaRPr lang="en-US" sz="10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 животных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энергию, поедая растения, других животных или их части, обеспечивая себе необходимые питательные вещества.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 травоядных, питающихся растениями, хищников, охотящихся на других животных, и всеядных с разнообразным рационом.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отвечает за захват, переваривание пищи и всасывание питательных веществ для использования организмом.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грибов: уникальные особенности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всасывают органические вещества из окружающей среды через мицелий, обеспечивая себе питание без традиционного пищеварения.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Сапротрофы расщепляют мёртвую органику, ускоряя разложение и возвращая питательные вещества в экосистему.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грибы получают питание за счёт живых организмов, иногда вызывая болезни.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грибов — плесень, пеницилл и трутовик — играют важную роль в природе и медицине.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80989"/>
            <a:ext cx="3239400" cy="12052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автотрофы и гетеротрофы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таблица кратко демонстрирует различия между автотрофами и гетеротрофами по основным признакам питания и обмена веществ.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самостоятельно синтезируют органические вещества, используя неорганические, тогда как гетеротрофы питаются готовыми органическими веществами, играя разные роли в экосистемах.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учебник биологии для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4562"/>
            <a:ext cx="2132400" cy="14472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94200" y="1134562"/>
            <a:ext cx="2132400" cy="144728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5775" y="1132399"/>
            <a:ext cx="2132400" cy="144728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57350" y="1132399"/>
            <a:ext cx="2132400" cy="144728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пищевой цепи в природе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04375" y="2790378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— производитель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использует солнечный свет, чтобы создавать органические вещества в процессе фотосинтеза. Это начало пищевой цепи, поддерживающей жизнь других организмов.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531125" y="2790378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 — первый потребитель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 питается травой, получая энергию и материалы для роста. Он служит пищей для следующих животных в цепи, обеспечивая передачу энергии.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762700" y="2788216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— второй потребитель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охотится на кузнечиков, переваривая их для получения энергии. Это следующий звено в передаче питательных веществ.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994275" y="2788216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Цапля — третий потребитель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Цапля поедает лягушек, завершая цепь хищников. Так энергия, первоначально захваченная растениями, передаётся через нескольких уровней живых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человека: этапы и функции
</a:t>
            </a:r>
            <a:endParaRPr lang="en-US" sz="2285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начинается в ротовой полости, где зубы измельчают пищу, а ферменты слюны начинают расщепление крахмалов.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желудке пища подвергается воздействию желудочного сока, содержащего ферменты и кислоту, которые разрушают белки.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всасывание питательных веществ происходит в тонком кишечнике, где простые соединения поступают в кровь и лимфу.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здоровье школьников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витаминов в развитии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необходимы для роста и иммунной защиты. Их недостаток приводит к заболеваниям, таким как цинга и рахит. Употребление разнообразных продуктов предотвращает дефицит.
</a:t>
            </a:r>
            <a:endParaRPr lang="en-US" sz="1056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неправильного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потребление сладкого и жирного вызывает кариес и ожирение. Эти заболевания снижают качество жизни и учебной успеваемости детей.
</a:t>
            </a:r>
            <a:endParaRPr lang="en-US" sz="1095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сбалансированного меню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столовые стремятся создать рацион, богатый овощами, белками и зерновыми. Такой подход способствует поддержанию здоровья и активному образу жизни учащихся.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Энергозатраты подростков 11-13 лет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школьники расходуют значительно больше энергии, что требует увеличенного потребления калорий для поддержания здоровья.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Дифференцированный подход к питанию подростков необходим с учётом уровня их физической активности.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разным способам питания у животных
</a:t>
            </a:r>
            <a:endParaRPr lang="en-US" sz="2173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и тонкий клюв колибри позволяет добывать нектар из цветков, обеспечивая специфический доступ к пище.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 грызунов хорошо развиты для точного и эффективного сгрызания твердой растительной пищи.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плотоядных ферменты обеспечивают быстрое расщепление белков и жиров животных организмов для усвоения.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Многокамерный желудок жвачных облегчает переваривание клетчатки травы за счёт микробиального брожения.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питания и экосистемы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питания определяет экологическую нишу организма и его место в пищевой цепи, влияя на структуру экосистемы.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ключевых видов, например, хищников, сказывается на балансе растительности и популяций травоядных.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устойчивости экосистем требует поддержания разнообразия способов питания и их взаимодействий.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грибов и бактерий в круговороте веществ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органические остатки, превращая их в доступные для растений питательные вещества.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деятельности разрушителей плодородие почвы существенно ухудшается, что затрудняет рост новых организмов.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массовый распад опавших листьев является ярким примером значимости микробного разложения в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проблемы питания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питания и голод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регионах мира люди испытывают дефицит продуктов и питательных веществ, что ведёт к серьёзным заболеваниям и снижению качества жизни.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фастфуда и ожирение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фастфуда среди подростков способствует росту числа случаев ожирения и болезней, связанных с неправильным питанием, таких как диабет и гипертония.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как залог здоровья и экологического баланса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питания способствует не только укреплению здоровья человека, но и сохранению природного равновесия, формируя ответственность перед окружающей средой.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2026-05-08T11:58:49Z</dcterms:created>
  <dcterms:modified xsi:type="dcterms:W3CDTF">2026-05-08T11:58:49Z</dcterms:modified>
</cp:coreProperties>
</file>