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вклад соматических и половых клеток в размножение организмов
</a:t>
            </a:r>
            <a:endParaRPr lang="en-US" sz="2351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важность соматических и половых клеток в размножении и развитии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сохранение видов и поддержание численности популяций. Соматические и половые клетки играют разные роли в этих процессах, влияя на наследственность и эволюционное развитие организмов.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живым организмам нужно размножение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клетки: структура и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образуют основные ткани и органы организма и содержат полный диплоидный набор хромосом (2n), характерный для данного вида.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делятся с помощью митоза, что позволяет организму расти и восстанавливаться после повреждений путём образования идентичных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функцией соматических клеток является поддержание жизнедеятельности тела, обеспечивая его нормальное функционирование и развитие.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клетки: гаметы и их особенности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— это гаметы, включающие яйцеклетки у самок и сперматозоиды у самцов, которые содержат гаплоидный набор хромосом (n) для стабильности наследственности.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формируются в половых железах через процесс мейоза, что предотвращает удвоение хромосом в последующих поколениях.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соматические и половые клетки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содержат диплоидный набор хромосом и не передают генетическую информацию потомству напрямую.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имеют гаплоидный набор хромосом и участвуют в образовании нового организма через оплодотворение.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соматических клеток связаны с развитием и регенерацией тканей организма, тогда как половые клетки обеспечивают генетическое 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различия в хромосомных наборах определяют ключевые роли обеих типов клеток в жизни организмов.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восстановление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способствует увеличению числа соматических клеток, что необходимо для роста организма и восстановления поврежденных участков тканей после травм или ран.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генетической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митоза образуются две дочерние клетки с идентичным диплоидным набором хромосом, что гарантирует точное наследование генов в пределах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основы деления соматических клеток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формирование половых клеток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деление: редукционное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этапе мейоза количество хромосом сокращается вдвое, переходя из диплоидного в гаплоидный набор, что важно для сохранения стабильности числа хромосом в потомстве.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вариабельность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мейоза происходят обмены участками между гомологичными хромосомами, что способствует формированию новых комбинаций генов и разнообразию потомства.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деление: эквационное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деление мейоза напоминает митоз, разделяя хроматиды и создавая четыре уникальные гаплоидные гаметы с разнообразным генетическим материалом.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957278"/>
            <a:ext cx="4514400" cy="11617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процессов деления клеток: число делений, количество образующихся клеток и набор хромосом.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снижает число хромосом и увеличивает генетическое разнообразие, в отличие от митоза.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156" y="1275937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 и роль соматических клеток
</a:t>
            </a:r>
            <a:endParaRPr lang="en-US" sz="2262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из разросшихся тканей с соматическими клетками, которые дают начало новым растениям — генетическим клонам материнского растения.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в усах разрастаются и формируют новые растения, идентичные исходному, обеспечивая быстрое распространение вида.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соматических клеток, находящихся в луковицах, развивается новое растение, повторяющее генетические характеристики родительского.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лука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простейших и растений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амёб и почкование дрожжей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размножаются путём простого деления своей клетки на две идентичные дочерние. Дрожжи используют почкование, когда на клетке образуется вырост-«почка», развивающийся в новый организм.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у плесневых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формируют споры, способные распространяться и развиваться в новые организмы, что позволяет быстро увеличивать численность при благоприятных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особенности и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образования половых клеток — гамет, которые несут по одному набору хромосом, обеспечивая основу для генетической уникальности потомства.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яйцеклетки и сперматозоида в процессе оплодотворения приводит к формированию диплоидной зиготы с новым сочетанием генов, что обеспечивает разнообразие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создаваемое половым размножением, способствует приспособлению организмов к изменчивым условиям среды и укрепляет устойчивость популяций.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размножения имеет важное значение в биологических процессах эволюции, поддерживая постоянное обновление наследственной информации в живых организмах.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полового размножения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нового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распространения способов размножения у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за 7 класс, 2020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что большинство животных используют исключительно половое размножение, тогда как растения и микробы сочетают разные стратегии.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гибкость в способах размножения отражает адаптивные возможности организмов в различных экологических нишах.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Гидра: пример сочетания бесполого и полового размножения
</a:t>
            </a:r>
            <a:endParaRPr lang="en-US" sz="242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способна размножаться бесполым путем — формируя новых особей из почек, что позволяет быстро увеличить численность в благоприятных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или стрессовых условиях гидра переходит к половому размножению, обеспечивая генетическое разнообразие и выживание вида в меняющейся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последствия мутаций в разных типах клеток
</a:t>
            </a:r>
            <a:endParaRPr lang="en-US" sz="2547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соматических клетках затрагивают лишь организм, в котором происходят, не передаясь будущим поколениям и не влияя на наследственность.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половых клетках могут переходить к потомству, внося новые вариации в генотипы и играя важную роль в эволюционных процессах.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мутации в гаметах способствуют накоплению генетического разнообразия в популяциях, что улучшает адаптивные возможности видов.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предпочитают бесполое размножение в стабильных условиях, обеспечивая быстрое увеличение численности.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исследование поведенческих стратегий, 2019
</a:t>
            </a:r>
            <a:endParaRPr lang="en-US" sz="4298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при стабильной среде значительная часть организмов использует бесполое размножение для быстрого роста популяций.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клеток в формировании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и сперматозоиды образуются в яйцеклетках и семенниках человека, несут гаплоидный набор хромосом и отвечают за передачу наследственной информации новому организму.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соматических клеток в теле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составляют ткани и органы, обеспечивают рост, развитие и восстановление организма. Они делятся митозом и поддерживают функционирование всех систем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строение и функции половых и соматических клеток
</a:t>
            </a:r>
            <a:endParaRPr lang="en-US" sz="2399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1996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впервые был клонирован млекопитающий — овца Долли, демонстрирующая практическое применение соматического клонирования.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биотехнологий, 2021
</a:t>
            </a:r>
            <a:endParaRPr lang="en-US" sz="4289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начинает использоваться для изучения генетики и медицины, позволяя создавать генетически идентичные организмы из соматических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соматических и половых клеток
</a:t>
            </a:r>
            <a:endParaRPr lang="en-US" sz="2265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деления и функций клеток помогает в разработке новых методов лечения наследственных и онкологических болезней.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технологии находят применение в сельском хозяйстве, улучшая свойства растений и животных благодаря контролю над размножением.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половых клетках способствуют совершенствованию репродуктивных технологий, включая экстракорпоральное оплодотворение и генетический скрининг.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соматических и половых клеток обеспечивает жизнеспособность организмов, поддерживает их разнообразие и способствует эволюционным изменениям виды.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взаимодействия клеток в размножении организмов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2026-05-09T05:43:52Z</dcterms:created>
  <dcterms:modified xsi:type="dcterms:W3CDTF">2026-05-09T05:43:52Z</dcterms:modified>
</cp:coreProperties>
</file>