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жизнь на ней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дом в космосе, полный воды, воздуха и жизни.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подходит для жизни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третья планета от Солнца, и на ней не слишком жарко и не слишком холодно. Здесь есть вода, воздух и условия, в которых могут жить растения, животные и люди.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наша планета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есть ядро, мантия и земная кора. Эти слои образуют прочную основу планеты и влияют на её движение, поверхность и появление гор и равнин.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Земли расположены материки и огромные океаны. Вода и суша занимают разные места, поэтому рядом могут существовать самые разные природные условия.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холмы и равнины создают на Земле множество непохожих ландшафтов. Одним растениям и животным удобнее в высоких холодных местах, другим — на тёплых равнинах.
</a:t>
            </a:r>
            <a:endParaRPr lang="en-US" sz="1388" dirty="0"/>
          </a:p>
        </p:txBody>
      </p:sp>
      <p:sp>
        <p:nvSpPr>
          <p:cNvPr id="11" name="Text 5"/>
          <p:cNvSpPr txBox="1"/>
          <p:nvPr/>
        </p:nvSpPr>
        <p:spPr>
          <a:xfrm>
            <a:off x="3688375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степи, пустыни и другие природные зоны отличаются количеством влаги, света и тепла. Именно поэтому на одной планете встречается так много разных живых существ.
</a:t>
            </a:r>
            <a:endParaRPr lang="en-US" sz="1325" dirty="0"/>
          </a:p>
        </p:txBody>
      </p:sp>
      <p:sp>
        <p:nvSpPr>
          <p:cNvPr id="12" name="Text 6"/>
          <p:cNvSpPr txBox="1"/>
          <p:nvPr/>
        </p:nvSpPr>
        <p:spPr>
          <a:xfrm>
            <a:off x="3688375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есть жаркие, холодные, влажные и сухие места. Каждому живому существу подходит свой дом, где ему хватает воды, пищи и безопасного укрытия.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80190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атмосферу важной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окружает Землю плотным слоем воздуха. Она делает нашу планету особенной и создаёт условия, без которых привычная жизнь была бы невозможна.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атмосфере на Земле сохраняется более подходящая температура для жизни. Она работает как мягкое одеяло: не слишком тёплое, не слишком холодное.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помогает Земле не перегреваться днём и не остывать слишком сильно ночью. Она также ослабляет часть опасных лучей из космоса.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есть кислород, который нужен людям и животным для дыхания. Без него живые организмы не могли бы получать энергию для движения и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главный помощник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воды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поверхности Земли покрыта водой. Океаны, моря, реки, озёра и ледники хранят огромные запасы влаги, которые важны для всей планеты.
</a:t>
            </a:r>
            <a:endParaRPr lang="en-US" sz="1329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всем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растениям, животным и людям каждый день. Без неё невозможно рост, питание, движение и нормальная работа почти всех живых организмов.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живых существ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живут рыбы, раки, водоросли и многие другие организмы. Для них водоёмы — это не просто место, а настоящий дом и источник жизни.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чистой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5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помогает сохранять здоровье людей и природное равновесие. Если водоёмы загрязняются, страдают растения, животные и сами люди.
</a:t>
            </a:r>
            <a:endParaRPr lang="en-US" sz="13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жизнь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и степях живут птицы, звери, насекомые и растения, которым нужны свет, пища и укрытие. Эти места похожи на большие природные дома.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горы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и горах условия особенно суровые: мало воды, сильная жара или холод. Но и там есть живые существа, умеющие приспосабливаться.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реки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морях, реках и озёрах жизнь особенно разнообразна. Водным обитателям нужны вода, кислород, пища и подходящая температура, чтобы они могли расти и размножаться.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почве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маленькие организмы живут прямо в почве. Им хватает влаги, воздуха и остатков растений, которые становятся для них пищей и укрытием.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поверхности нашей планеты покрыто водой.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важнейшее условие жизни, а растения используют её вместе со светом и воздухом, чтобы расти и создавать пищу и кислород.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связаны между собой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пищу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сами производят питательные вещества. Они становятся началом многих цепочек питания и дают энергию другим живым существам.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поддерживают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питаются травоядными и помогают природе сохранять порядок. Если один вид исчезает, другим становится труднее выжить.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питаются растениями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Зайцы, олени, гусеницы и многие другие животные едят растения. Так энергия переходит дальше по природной цепочке.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работа под ногами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каждым шагом почва живёт своей тихой, но важной жизнью. Черви, жуки, грибы и бактерии перерабатывают остатки растений и животных. Благодаря их труду земля становится плодородной и готовой для новых всходов.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плодородие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похожа на трудолюбивую мастерскую, где всё не пропадает зря. Маленькие обитатели разлагают сухие листья, веточки и другие остатки, возвращая полезные вещества обратно в землю. Затем растения снова используют этот запас.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дом для маленьких помощников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семени вырастает растение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этапов роста растения от семени до новых семян.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меняются времена года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получает больше света в нашем полушарии, и снег начинает таять. Дни становятся длиннее, природа просыпается, а растения пускают новые побеги.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высоко поднимается над горизонтом и сильнее нагревает поверхность. Наступают самые длинные и тёплые дни, когда растения растут особенно быстро.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становится меньше, воздух постепенно остывает. Листья меняют цвет и опадают, а многие животные начинают готовиться к холодам.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полушарие получает меньше тепла и света, поэтому становится холодно. Дни короткие, а растения и животные переживают зиму по-разному.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человек пользуется на Земле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человеку нужны чистая вода и свежий воздух. Без них нельзя дышать, готовить еду, мыться и сохранять здоровье, поэтому важно беречь реки, озёра и атмосферу.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почвы растут овощи, фрукты, зерно и травы для животных. Плодородная земля помогает получать продукты, а значит, кормит людей и домашних животных.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 для бумаги, мебели и многих нужных вещей. Из полезных ископаемых получают материалы и топливо, но пользоваться ими нужно очень разумно.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и свет помогают растениям расти и делают жизнь на Земле удобной. Поэтому людям важно не тратить лишние ресурсы и брать у природы только необходимое.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 Красная книга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редеют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вырубают, воды и почву загрязняют, а некоторые животные исчезают из-за неосторожных действий людей. Когда среда обитания меняется, живым существам труднее выжить.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Красная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заносят растения и животных, которым нужна особая защита. Это важный список, который напоминает людям: редкие виды нельзя терять, как любимую игрушку.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им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редких видов создают заповедники, ограничивают охоту и стараются сохранять места, где они живут. Учёные наблюдают за ними и ищут способы помочь.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рвать редкие цветы, ловить редких животных и оставлять мусор в природе. Бережное поведение помогает сохранить живые сокровища для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44" y="3056615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34306" y="3032075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природе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Брошенные пакеты, банки и пластик засоряют леса, берега и дворы. Животные могут запутаться в отходах, а природа долго не успевает очиститься сама.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химия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нефти и вредные вещества в воде опасны для рыб, птиц и берегов. Загрязнённая вода перестаёт быть безопасной для всего живого.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выхлопы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от заводов и машин загрязняет воздух. От этого людям труднее дышать, а растениям и животным становится хуже в местах с грязным воздухом.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уничтожают деревья, травы и домики многих животных. После огня природе нужно очень много времени, чтобы снова стать зелёной и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9300" y="348394"/>
            <a:ext cx="81123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5825" y="2689332"/>
            <a:ext cx="1666500" cy="17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 в морях, реках и озёрах. Часть её превращается в водяной пар и поднимается в воздух, словно невидимый путешественник.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907287" y="2689332"/>
            <a:ext cx="1666500" cy="17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в небе пар охлаждается и собирается в маленькие капли. Так появляются облака, которые плывут над Землёй, как пушистые корабли.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38753" y="2689332"/>
            <a:ext cx="1666500" cy="17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капель становится много, вода возвращается на землю дождём или снегом. Она питает почву, ручьи, реки и помогает растениям расти.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0224" y="2689332"/>
            <a:ext cx="1666500" cy="17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водоёмы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стекает в ручьи, реки, озёра и океаны, а потом снова начинается путь. Так круговорот воды повторяется снова и снова.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природа: одна большая семья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213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может жить без чистого воздуха и воды. Если они загрязнены, болеют люди, животные и растения, а обычные дела сразу становятся труднее.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485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даёт нам еду, солнечное тепло и условия для жизни. Благодаря ей мы можем расти, учиться, играть и чувствовать себя хорошо.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13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всех живых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поля, реки и озёра — это дома для множества живых существ. Когда такие места сохраняются, в мире остаётся больше жизни и красоты.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485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возвращается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берегут природу, она отвечает чистотой, урожаем и здоровой средой. Доброе отношение к Земле помогает и планете, и каждому человеку.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привычки, которые помогают Земле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за каплей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Маша плотно закрыла кран и заметила, что в умывальнике вода не убегает зря. Потом она выключила свет, выходя из комнаты. Такие мелочи кажутся смешными, но именно они каждый день спасают природные ресурсы.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с новой жизнью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рюкзак ещё крепкий, а бутылки и бумагу можно отправить в разные контейнеры. Когда вещи используют снова или сортируют мусор, на свалке становится меньше отходов, а у природы появляется больше сил.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Сажаем зелёных помощников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посадили молодые деревья, и через время у них появились листья, тень и птичьи гости. Деревья очищают воздух, украшают улицы и делают город уютнее, словно природа решила улыбнуться.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 может помогать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простые действия помогают беречь воздух, воду, растения и животных каждый день.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Земле и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подходит для жизни, потому что на ней есть вода, воздух, тепло и защитная атмосфера. Эти условия помогают растениям, животным и людям чувствовать себя хорошо.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связано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не живут по отдельности. Растения, животные, почва, вода и воздух связаны между собой, как детали одного большого и очень важного механизма.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нуждается в защите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загрязнять воду, воздух и почву, природа становится слабее. Тогда растениям, животным и людям труднее жить, учиться, отдыхать и расти.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Бережность помогает всем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экономит ресурсы, не мусорит и заботится о живом мире, природа отвечает чистотой и красотой. Маленькие добрые дела дают большой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Землю — значит беречь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дала дом растениям, животным и людям, а значит, мы все в одной команде. Если беречь природу каждый день, она останется чистой, красивой и щедрой для будущего.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2026-05-26T02:56:32Z</dcterms:created>
  <dcterms:modified xsi:type="dcterms:W3CDTF">2026-05-26T02:56:32Z</dcterms:modified>
</cp:coreProperties>
</file>