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регуляции обменных процессов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Механизмы, управляющие химическими реакциями для поддержания жизни клетки.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клеточного метаболизма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обменных процессов начались в XIX веке с работ Луи Пастера и Ганса Кребса, открывшего Цикл Кребса, расширяя понимание регуляции и прикладное значение в биологии и медицине.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обмена веществ (метаболизм)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включает полный набор химических реакций клетки, обеспечивающих превращение веществ и энергии для жизнедеятельности.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это распад сложных молекул с высвобождением энергии, необходимой для работы клеточных процессов.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предполагает строительство сложных молекул из простых с затратой энергии, поддерживая рост и восстановление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регуляции обмена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реакции, обеспечивая высокую скорость и точность метаболических процессов в клетке.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изменяется под влиянием среды, концентрации веществ и специальных молекул-активаторов или ингибиторов.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и pH на ферментативную активность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фермента достигает максимума при оптимальных температуре и pH, после чего резко падает из-за изменений структуры белка.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и значительные отклонения pH приводят к снижению активности ферментов вследствие денатурации и изменения конформации.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данные биохимии, 2020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аллостерической регуляции ферментов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Аллостерические ферменты изменяют активность при связывании с молекулами-эффекторами вне активного центра.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Активаторы увеличивают скорость реакции, изменяя конформацию фермента в активную форму.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Ингибиторы уменьшают активность, стабилизируя неактивную конформацию фермента.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фосфофруктокиназа регулируется АТФ, цитратом и АДФ для точного контроля гликолиза.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обмена веществ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способствует усвоению глюкозы клетками и синтезу гликогена, снижая уровень сахара в крови.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стимулирует распад гликогена и высвобождение глюкозы при её дефиците в крови.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стресса, такие как адреналин и кортизол, модулируют обмен веществ для мобилизации энергии в экстремальных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передачи сигнала инсулина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молекулярной биологии и биохимии инсулинового сигнала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408683"/>
            <a:ext cx="3887700" cy="21210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катаболизма и анаболизма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процессов обмена веществ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обеспечивает энергией анаболические процессы, поддерживая баланс и жизнедеятельность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биохимия, учебник 2022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углеводов в клетке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Фосфофруктокиназа управляет гликолизом, активируясь при высоком уровне АДФ и подавляясь избытком АТФ для поддержания баланса энергии.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Глюконеогенез активируется при недостатке глюкозы, позволяя клетке синтезировать глюкозу из альтернативных источников.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Метаболиты цитрат и фруктозо-2,6-бифосфат регулируют скорость метаболических путей углеводов для тонкой настройки обмена.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включая инсулин и глюкагон, координируют процессы синтеза и распада, адаптируя обмен под физиологические потребности.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 гормональная активация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Ацетил-КоА-карбоксилаза контролирует ключевой этап синтеза липидов и активируется инсулином при высокой энергетической обеспеченности. Липаза, наоборот, стимулируется адреналином, способствуя расщеплению триглицеридов для получения энергии.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липидов и жиров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полиненасыщенных жирных 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Полиненасыщенные жирные кислоты влияют на синтез и деградацию липидов, регулируя экспрессию соответствующих ферментов. Этот механизм способствует адаптации метаболизма к изменениям диеты и физиологическим потребностям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белкового обмена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белкового метаболизма включает контроль транскрипции и трансляции, а также поддержание аминокислотного баланса. Гормоны, такие как кортизол и инсулин, играют значимую роль в поддержании этих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стрессах и голодании происходит ускоренный распад белков за счёт активации протеолитических ферментов, вызванной гиперсекрецией кортизола. Это обеспечивает мобилизацию аминокислот для энергетического обеспечения и синтеза важных белков.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&gt;50%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клеточной энергии расходуется на синтез и регуляцию метаболических путей, подчёркивая важность АТФ как универсального энергетического носителя.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главным источником энергии клетки, регулируя баланс между катаболизмом и анаболизмом. Его уровень напрямую влияет на активность ключевых ферментов.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2022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обратной связи в метаболизме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регуляции ферментативной активности через энд-продуктовое ингибирование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уровня глюкозы на скорость гликолиза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глюкозы ускоряет гликолиз лишь до насыщения ферментов. После этого скорость реакции стабилизируется, что предотвращает избыточный расход субстратов.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насыщения указывает на ограничение скорости ферментативного этапа, что важно для оптимального энергетического баланса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биохимии, 2021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потребления глюкозы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активности мышцы значительно увеличивают захват глюкозы благодаря усилению экспрессии транспортеров GLUT4 и действия гормона адреналина. Это обеспечивает быстрый приток энергии для сокращения мышц.
</a:t>
            </a:r>
            <a:endParaRPr lang="en-US" sz="118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жиров под влиянием нагрузки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физическая нагрузка стимулирует активацию липазы, ускоряя расщепление жиров для поддержания аэробного энергетического обмена. Такой метаболизм помогает экономить запасы гликогена и поддерживает длительную работоспособность.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при физической нагрузке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628" y="1151850"/>
            <a:ext cx="5073944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нарушением регуляции обмена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заболевания, вызванные дисбалансом обменных процессов, их причины и клинические проявления.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регуляции метаболизма вызывают серьёзные патологии, влияющие на качество жизни и требующие своевременного лечения.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регуляцию обмена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изменения напрямую влияют на скорость химических реакций в клетках, стимулируя адаптивный термогенез при холоде и подавляя метаболические процессы при экстремальном нагреве.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кислорода активирует переход на анаэробное дыхание, что снижает эффективность энергетического обмена, но позволяет выживать в гипоксических условиях.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факторы провоцируют выброс кортизола и адреналина, которые изменяют энергетический обмен, повышая мобилизацию запасов и временно повышая уровень глюкозы в крови.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методы в изучении клеточного обмена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Метаболомика позволяет комплексно анализировать метаболиты с помощью спектрометрии и массовой спектрометрии для определения изменений в обмене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Меченые изотопы дают возможность отслеживать динамические превращения веществ, позволяя изучать пути и скорости метаболических процессов внутри клетки.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Хроматография эффективно разделяет компоненты сложных смесей, что важно для идентификации и количественного анализа метаболитов.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 иммуноферментный анализ позволяют выявлять и количественно оценивать экспрессию генов и белков, участвующих в регуляции обмена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регуляции обмена веществ для здоровья и науки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метаболизма обеспечивает жизненный гомеостаз и адаптацию организма, предотвращая развитие болезней. Понимание этих механизмов критично для медицинских и биотехнологических инноваций.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2026-05-10T02:36:39Z</dcterms:created>
  <dcterms:modified xsi:type="dcterms:W3CDTF">2026-05-10T02:36:39Z</dcterms:modified>
</cp:coreProperties>
</file>