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настройки и ввод текста документа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понятным и аккуратным благодаря шрифту, интервалам, спискам, полям и проверке.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текстовые редакторы нужны для докладов, проектов и сообщений. Важно не только содержание: правильные настройки делают работу читабельной, аккуратной и соответствующей школьным требованиям.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ввода текста в документ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 клавиатуры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ввода текста — клавиатура. Качество набора зависит от раскладки, корректного регистра и внимательности при выборе символов. Так проще избежать лишних исправлений.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 буфера обмена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вставлять после копирования из другого источника. Это экономит время при подготовке доклада, но важно проверять стиль и оформление, чтобы вставленный фрагмент совпал с документом.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Голосовой ввод (если доступен)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программах используется голосовой ввод: речь преобразуется в текст. Такой способ удобен, когда сложно печатать, но результат всё равно нужно внимательно прочитать и исправить.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курсора и клавиш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влияют положение курсора и клавиши Caps Lock и Num Lock. Если режимы включены случайно, слова могут получиться «не такими», а курсор определяет место вставки следующего символа.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Курсор, выделение и работа с фрагментами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Курсор и выделение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Курсор показывает место, куда будет вставлен следующий символ, и помогает точно редактировать документ. Выделение позволяет менять сразу целое слово, предложение или абзац, не трогая остальной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Копирование, вырезание и вставка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копирования, вырезания и вставки переносят фрагменты без повторного набора. Сочетания Ctrl+C, Ctrl+X и Ctrl+V ускоряют правки, особенно когда вы переносите абзацы между разделами.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набора до аккуратного документа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действий, который помогает быстро вводить текст и уменьшать число ошибок.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Автозамена и автокоррекция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Автозамена исправляет частые опечатки, случайные двойные пробелы и некоторые повторяющиеся ошибки. Она работает быстрее ручных исправлений, но не заменяет внимательное чтение текста после правки.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с именами, терминами и сокращениями автозамена иногда дает неверный вариант. Поэтому после автоматических исправлений нужно быстро просмотреть спорные места и при необходимости отменить замену.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Автокоррекция может автоматически ставить заглавную букву в начале предложения и заменять короткие комбинации символов на готовые фразы. Это удобно при длинных сообщениях, но важно проверять результат.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орфографии и грамматики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проверка находит слова с ошибками написания: пропущенные буквы, неверное сочетание звуков и «не то» слово. Обычно такие места подчёркиваются в документе специальным цветом.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редакторе часто выделяются подчёркиванием: например, красным или синим цветом. Увидев подсказку, стоит понять, что именно предлагается исправить, а не принимать первое решение автоматически.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проверка помогает заметить ошибки в окончаниях, согласовании слов и некоторых пунктуационных случаях. Она особенно полезна, когда текст набирали быстро и не успели перечитать.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программы можно пополнять: тогда часто встречающиеся слова из учебных тем перестают помечаться как ошибки. Это помогает при докладах и проектах, где много названий и терминов.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форматирования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оформления влияют на читабельность и единый вид всего документа.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шрифт, интервалы и выравнивание подобраны одинаково, текст выглядит аккуратно и читается быстрее.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работе с текстовыми редакторами (обобщённые правила оформления)
</a:t>
            </a:r>
            <a:endParaRPr lang="en-US" sz="1385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самых типичных изменений без точных процентов: чаще всего правят то, что сильнее влияет на внешний вид сразу.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том, чтобы сначала привести к единому виду «основные» элементы текста, а поля и тонкие настройки оставлять на финальный этап.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меняют в тексте документа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качественно; точные доли в процентах в учебных материалах не указаны.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абзаца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определяет, как располагаются строки: по левому краю, по центру или по ширине. Для школьных работ часто выбирают единый вариант, чтобы текст выглядел ровно.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 и «красная строка»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может начинаться с отступа, который помогает отделить одну мысль от другой. Такой приём особенно удобен, когда в тексте много коротких абзацев или списков.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до и после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до и после абзаца задают расстояние между блоками текста. Если интервал одинаковый по всему документу, читать его комфортнее, а ошибки в оформлении заметнее.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Межстрочное расстояние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Межстрочное расстояние влияет на плотность текста на странице. Слишком узкий или слишком широкий интервал мешает восприятию, поэтому важно придерживаться выбранного правила во всём документе.
</a:t>
            </a:r>
            <a:endParaRPr lang="en-US" sz="27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списки помогают перечислять пункты без строгого порядка — например, темы доклада или что нужно для эксперимента. Каждый элемент читается отдельно, поэтому текст воспринимается быстрее и выглядит аккуратно.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Нумерованные списки подходят для шагов и правил: «сначала… затем… после этого…». Автоматическая нумерация сохраняется при добавлении и удалении пунктов, что уменьшает риск забыть исправить числа.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нумерация в документе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исправлять ошибки при наборе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исправления: найти проблему, определить её тип (орфография, пунктуация или форматирование), исправить вручную или автокоррекцией, затем перепроверить фрагмент и весь абзац.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знаки и специальные вставки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нужны элементы, которые нельзя набрать обычной буквой: длинное тире, разные виды кавычек, знак градуса, дроби и математические символы. Они добавляются через меню символов или сочетания клавиш.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вставки особенно важны в учебных работах: записи физических величин, формулы, обозначения величин и точные названия. Правильно выбранный знак помогает избежать двусмысленности и делает текст точным.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вставлять символ, полезно понять, какой именно вариант нужен по смыслу и оформлению. Например, кавычки или тире бывают разными — лучше выбрать тот, который соответствует требованиям учителя.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помогает обычная пауза перед отправкой: прогоните текст глазами и прислушайтесь к «ощущению» — если фраза выглядит странно, вероятно, есть мелкая ошибка.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набор без проверки чаще всего приводит к огрехам в пробелах, регистре и повторениях. Отдельно стоит следить за текстом после автозамен: визуально он может выглядеть корректно, но содержать неверный вариант.
</a:t>
            </a:r>
            <a:endParaRPr lang="en-US" sz="197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при наборе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9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при учебном наборе текста; точные проценты недоступны, представлены в виде иллюстративной шкалы для сравнения типов ошибок.
</a:t>
            </a:r>
            <a:endParaRPr lang="en-US" sz="8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версии документа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Сохранить сразу после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оформления текста сохраните файл под понятным именем и в нужную папку. Так вы сможете быстро открыть нужный документ и не искать его по всей системе.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Создать версии для больших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длинных работ полезно вести несколько версий: черновик, вариант с правками и окончательный документ. Это помогает вернуться к прежним изменениям без потери результата.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Полагаться на автосохранение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программе включено автосохранение, оно защищает работу при сбое компьютера или случайном закрытии. Регулярные правки становятся безопаснее.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30467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клавиши для работы с текстом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сочетания клавиш ускоряют копирование, вставку, отмену действий и выделение текста — это экономит время при редактировании.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горячих клавиш сокращает количество кликов мышью и снижает число мелких ошибок при частых правках.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2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стандартных сочетаниях клавиш в текстовых редакторах (универсальные для большинства программ).
</a:t>
            </a:r>
            <a:endParaRPr lang="en-US" sz="1129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документа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завершением работы проверьте заголовок, абзацы, пробелы и списки. Убедитесь, что нет лишних символов и повторов, а оформление не сбилось после редактирования. Сравнение с образцом ускоряет поиск недочётов.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посмотрите первые и последние строки: там чаще всего остаются ошибки после вставок или ручных правок. Если текст был исправлен вручную, перечитайте место исправления и соседние предложения.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редактор подчеркивает ошибки, начинайте с самых заметных фрагментов: текст и списки. Затем уточните заголовок и ссылки, где неверный символ сразу бросается в глаза.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приоритеты: максимальный вклад в качество дают проверка основного текста и списков. Остальные элементы проверяются отдельно, чтобы исправления не «потерялись» на фоне объёма.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документа проверяют в первую очередь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6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приоритет проверки при подготовке школьных текстовых работ; точные данные не публикуются, шкала отражает важность для обнаружения ошибок.
</a:t>
            </a:r>
            <a:endParaRPr lang="en-US" sz="8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единый шрифт, одинаковые интервалы и аккуратные списки. Когда оформление выдержано, документ выглядит цельным, а ошибки форматирования обнаруживаются быстрее.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текст лучше делить на абзацы: читателю легче воспринимать тему по частям. Для учебных работ это помогает и при проверке — проще найти нужное место и исправить его.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знаков препинания пробел обычно нужен, а перед точкой, запятой и двоеточием его не ставят. Такая мелочь заметно улучшает опрятность текста и снижает количество типографских ошибок.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словами ставьте один пробел и следите, чтобы он не пропадал после знаков. Если в середине фразы «съезжает» расстояние, проверьте, не поставлен ли лишний или отсутствующий пробел.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аккуратного набора текста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точный ввод и удобные настройки документа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настройки ускоряют набор, делают исправления менее трудными и помогают оформить текст единообразно. Курсор, выделение, автокоррекция, проверка орфографии, абзацы, списки и горячие клавиши — основа грамотной работы в 8 классе.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2026-05-13T17:07:00Z</dcterms:created>
  <dcterms:modified xsi:type="dcterms:W3CDTF">2026-05-13T17:07:00Z</dcterms:modified>
</cp:coreProperties>
</file>