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превосходной степени сравнения имён прилагательных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сказать, какой признак выражен сильнее всего?
</a:t>
            </a:r>
            <a:endParaRPr lang="en-US" sz="385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точно назвать предмет, человека или явление, которые выделяются среди других по признаку. Эта форма часто встречается в учебных текстах, описаниях и ответах на уроке.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превосходная степень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образования превосходной степени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 — добавить слово самый к прилагательному: самый высокий, самая добрая, самое интересное. Эта форма понятна, удобна и чаще всего используется в школьной речи.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наиболее и наименее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книжный вариант строится с помощью слов наиболее и наименее: наиболее удобный, наименее сложный. Такие формы помогают точнее передать оттенок значения и часто встречаются в учебных и официальных текстах.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—ейш- и -айш-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способ — образовать форму с помощью суффиксов -ейш- и -айш-: добрейший, сильнейший, величайший, строжайший. Эти формы звучат торжественно и чаще встречаются в книгах и художественной речи.
</a:t>
            </a:r>
            <a:endParaRPr lang="en-US" sz="17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—ейш-: примеры и особенности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—ейш- помогает образовать форму превосходной степени, которая звучит более торжественно и книжно, чем сочетание со словом самый.
</a:t>
            </a:r>
            <a:endParaRPr lang="en-US" sz="1793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формы добрейший, смелейший, умнейший. Они показывают самый высокий признак и часто встречаются в художественных текстах.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строение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удобно выделять основу и суффикс, чтобы увидеть, как из прилагательного создаётся новая форма: добрый — добрейший, умный — умнейший.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—айш- и чередование в основе
</a:t>
            </a:r>
            <a:endParaRPr lang="en-US" sz="2638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редкий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—айш- встречается реже, чем -ейш-, но тоже служит для образования превосходной степени. Такие формы обычно относятся к книжной речи.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этого суффикса образуются слова величайший, строжайший, глубочайший. Они обозначают очень высокий или предельный признак и звучат выразительно.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меняется не только суффикс, но и часть корня: великий — величайший. Это показывает, что в русском языке есть особые морфологические преобразования.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образования превосходной степени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способа образования и помогает быстро увидеть их особенности и сферу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чаще всего используется форма со словом самый; книжные и суффиксальные варианты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русской грамматики для качественных прилагательных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самый + прилагательное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самый + прилагательное — самый понятный и распространённый способ выразить превосходную степень. Оно легко запоминается и подходит для школьных ответов.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учебе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модель часто используют в учебниках, сочинениях и пересказах, потому что она ясно показывает значение «самый» и не требует сложных изменений слова.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встречается почти у всех качественных прилагательных: самый высокий, самая длинная, самое яркое, самые дружные. Она естественно звучит в устной и письменной речи.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основа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сомневается в выборе формы, сочетание со словом самый обычно помогает быстро и правильно передать нужный смысл без лишних трудностей.
</a:t>
            </a:r>
            <a:endParaRPr lang="en-US" sz="17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превосходной степени встречаются чаще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формы зависит не только от правила, но и от стиля текста и привычной речевой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употребительна модель со словом самый; книжные варианты используются реже, а суффиксальные формы — чаще всего в особой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распределение способов образования по частотности употребления в учебной и нейтральной речи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форма: самый + сравнительная степень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используют модель самый + сравнительная степень: самый красивый, самый умный, самый удобный. Она помогает быстро и ясно выразить значение высшей степени признака.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следует избегать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соединять разные способы сравнения сразу: более лучший, наиболее красивейший. В правильной речи достаточно одной формы, иначе значение становится неверным или лишним.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показать, что признак выражен сильнее всего, выбирают либо самую форму, либо книжный вариант, но не смешивают их в одном слове или сочетании.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превосходная степень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правильную форму без 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разных форм
</a:t>
            </a:r>
            <a:endParaRPr lang="en-US" sz="3075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суффиксами -ейш- и -айш- чаще встречаются в книгах и художественной речи. Они звучат торжественно, поэтому подходят для особого, более выразительного описания.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формы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словом самый — самая понятная и обычная. Её можно использовать в разговоре, в учебных ответах и в большинстве письменных текстов без стилистических затруднений.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вариант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наиболее и наименее уместны в учебной и официальной речи, когда нужно говорить точнее и сдержаннее. Выбор формы зависит от ситуации, цели текста и его стиля.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Официальность и выбор
</a:t>
            </a:r>
            <a:endParaRPr lang="en-US" sz="15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прилагательные образуют превосходную степень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можно усилить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сочинении слово «интересный» легко становится «самым интересным», потому что признак можно сравнить по силе. Такие прилагательные называют качественными и именно они образуют превосходную степень. С ними удобно описывать людей, предметы и явления.
</a:t>
            </a:r>
            <a:endParaRPr lang="en-US" sz="1258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формы нет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соседней странице встречается слово «деревянный», но рядом нельзя поставить форму превосходной степени. Оно называет материал, а не признак, который может усиливаться. Поэтому такие прилагательные остаются без этой формы, как и многие притяжательные.
</a:t>
            </a:r>
            <a:endParaRPr lang="en-US" sz="1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образовании превосходной степени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типичные ошибки и правильные варианты употребления. Она помогает заметить, где форма сравнения построена неверно, и не смешивать две модели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соединять два способа сравнения в одной форме: это создаёт речевую ошибку и делает выражение избыточным.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образования степеней сравнения имён прилагательных
</a:t>
            </a:r>
            <a:endParaRPr lang="en-US" sz="13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Особые, нерегулярные формы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Формы-исключения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образуют превосходную степень не по общему правилу. Их нужно запомнить отдельно, потому что они часто встречаются в речи и в школьных текстах.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хороший, плохой и маленький дают особые формы: лучший, худший, меньший. Они звучат естественно и употребляются намного чаще, чем искусственно составленные варианты.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встречаются в ответах, книгах и упражнениях по разным предметам. Если их не выучить заранее, легко допустить ошибку и выбрать неподходящий вариант.
</a:t>
            </a:r>
            <a:endParaRPr lang="en-US" sz="17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и особые формы: сравнение примеров
</a:t>
            </a:r>
            <a:endParaRPr lang="en-US" sz="26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исключения нужно запоминать отдельно, а обычную модель с словом самый легко применять к большинству качественных прилагательных.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образуют отдельную группу, а модель с словом самый остаётся самой универсальной и понятной для школьной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по русскому языку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формы с существительным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 превосходной степени изменяется вместе с существительным по роду. Поэтому говорят: самый высокий дом, самая интересная книга, самое трудное задание.
</a:t>
            </a:r>
            <a:endParaRPr lang="en-US" sz="1763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форма прилагательного тоже согласуется с ним: самые внимательные ученики, самые яркие звёзды, самые длинные дороги.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существительного меняется и прилагательное: у самого высокого дома, о самой интересной книге, в самом трудном задании. Это помогает строить грамотную фразу.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появляются слова, которые уточняют, с чем именно идёт сравнение: в классе, среди ребят, в нашем тексте, в этой группе. Так смысл становится точнее.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превосходную степень от сравнительной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«самый»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показывает, что признак выражен сильнее всего среди многих предметов или лиц. В ней обычно слышится значение «самый»: самый быстрый, величайший, строжайший.
</a:t>
            </a:r>
            <a:endParaRPr lang="en-US" sz="1637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можно вставить слово «самый», перед нами превосходная степень. Если же смысл строится на сопоставлении двух предметов, нужна сравнительная форма.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нужна, когда сравнивают только два объекта. Тогда употребляют формы быстрее, красивее, умнее, выше. Она не называет абсолютный максимум признака.
</a:t>
            </a:r>
            <a:endParaRPr lang="en-US" sz="1584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пары: выше — сравнительная степень, самый высокий — превосходная. Такое сопоставление помогает быстро увидеть разницу и выбрать правильную форму.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формы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верную форму превосходной степени и избежать смешения степеней сравнения.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эта тема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помогает ярко описывать природу, внешность и характер. С её помощью текст становится точнее, а важные детали сразу выделяются среди остальных.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на уроках, в сочинениях, пересказах и ответах у доски. Правильная форма делает речь грамотнее и помогает произвести хорошее впечатление.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верную степень сравнения полезно и в повседневной речи, и в письменных работах. Оно помогает избежать ошибок и выразить мысль ясно и аккуратно.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ошибиться в превосходной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образуется разными способами, но выбор формы всегда зависит от смысла, стиля и типа прилагательного. Если помнить исключения и не смешивать степени сравнения, ошибка не возникнет.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2026-05-28T08:26:28Z</dcterms:created>
  <dcterms:modified xsi:type="dcterms:W3CDTF">2026-05-28T08:26:28Z</dcterms:modified>
</cp:coreProperties>
</file>