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открытия русских писателей первой половины XIX века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русская литература открыла новые формы, героев и язык для разговора о человеке?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фоне перемен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 стала временем войн, общественных надежд, цензурного давления и роста читательской культуры. Именно тогда литература превратилась в пространство разговора о России, свободе, долге и внутреннем мире личности.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классицизма к новым художественным системам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 теряет главенство: писателей все меньше устраивают жесткие правила жанров и условность героев. На первый план выходят индивидуальность, живое чувство и противоречивый характер.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становится гибче и естественнее. Литература приближается к разговорной речи, точнее передает интонации и позволяет показать героя не как схему, а как живую личность.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 и реализм расширяют возможности литературы. В одном произведении теперь могут сочетаться лирика, сатира, бытовая точность и философские размышления о человеке и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и создание литературной нормы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соединил книжную традицию, разговорную интонацию и точность выражения. Его язык стал основой современной литературной нормы и образцом ясности, выразительности и меры.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нового уровня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 Пушкин создал героя с внутренней неопределенностью и разладом с обществом. В прозе он добился редкой лаконичности, где каждое слово работает на смысл.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героя и авторской прозы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открытия Пушкина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Пушкин свободно перестраивал привычные жанровые рамки и наполнял их исторической и психологической точностью.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просто использовал разные жанры, а обновлял их изнутри, соединяя лирику, эпос, историю и бытовую достоверность.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произведений А. С. Пушкина: «Евгений Онегин», «Борис Годунов», «Повести Белкина», «Капитанская дочка».
</a:t>
            </a:r>
            <a:endParaRPr lang="en-US" sz="10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в произведениях Пушкина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 особенно заметно, как меняются Онегин и Татьяна. Их образы развиваются во времени, а не остаются неизменными литературными типами.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личности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«Моцарте и Сальери» психологический конфликт передан сдержанно и почти без лишних слов. Одна точная деталь может сказать о человеке больше, чем подробное объяснение.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раскрывает героя через действия, а не через длинные авторские объяснения. Читатель сам видит, как выбор персонажа обнаруживает его нравственную позицию и внутренний конфликт.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как ключ к характеру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героя, паузы, недосказанность и изменение тона становятся важнее прямой оценки. Так характер проявляется естественно, без назидательности и искусственной театральности.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интонация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Лермонтов: герой поколения и мотив одиночества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человека, который не находит своего места в обществе и остро ощущает разрыв между внутренней свободой и внешними ограничениями.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в «Герое нашего времени» раскрывается постепенно: через чужие рассказы, дневниковые записи и смену точек зрения. Это делает образ психологически многослойным.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Лермонтова часто чувствует себя изгнанником. В его стихах звучат тоска, жажда свободы, усталость от мира и трагическое одиночество.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Лермонтовский герой не просто жалуется на судьбу. Он постоянно анализирует себя, но этот самоанализ лишь усиливает внутренний конфликт и ощущение неустроенности.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50" y="1369665"/>
            <a:ext cx="8424000" cy="18210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открытий Пушкина и Лермонтова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два автора по-разному обновили русскую литературу: один расширил ее художественный мир, другой углубил анализ личности.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сильнее проявляются широта и гибкость художественной формы, у Лермонтова — напряженность внутреннего конфликта и психологическая глубина героя.
</a:t>
            </a:r>
            <a:endParaRPr lang="en-US" sz="1188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М. Ю. Лермонтов; по материалам произведений «Евгений Онегин» и «Герой нашего времени».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и открытие сатирического реализма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 общественные и нравственные изъяны через гротеск, комическое преувеличение и точную бытовую деталь. Смех у него почти всегда связан с тревогой и нравственным смыслом.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у Гоголя не развлекает само по себе. Оно разоблачает привычку жить самообманом и заставляет увидеть за смешным глубокую общественную болезнь.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и «Мертвых душах» провинциальная Россия предстает как модель общества, где страх, лицемерие и духовная пустота становятся обычным состоянием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гоголевский гротеск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бытовая деталь превращается в сатирическое разоблачение.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комедии «Горе от ума»
</a:t>
            </a:r>
            <a:endParaRPr lang="en-US" sz="308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комедии стали источником крылатых выражений, потому что в них мысль предельно сжата и выразительна. Афористичность усилила сценическую энергетику пьесы и превратила ее в текст, который легко цитируется и запоминается.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 и культурная память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«века нынешнего» и «века минувшего» в пьесе обозначает не только спор поколений, но и смену ценностей. В этом конфликте драматург точно зафиксировал исторический перелом в русском обществе и литературе.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эпох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показал фамусовское общество не как набор частных характеров, а как цельный мир привычек, страхов и лицемерия. Смех в комедии одновременно разоблачает нравы и заставляет задуматься о цене общественного конформизма.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сатира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впервые говорит с окружающими языком прямого нравственного спора. Он не просто спорит, а оценивает мир с позиции личной свободы, достоинства и умственного независимого выбора, что делает его новым типом героя.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как герой-обличитель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Жуковский и романтическая интонация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Жуковский привнес в русскую поэзию мягкую исповедальность, тонкую музыкальность и интерес к внутреннему переживанию. Его лирический герой часто говорит о памяти, мечте и тайне, а не о внешнем действии.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Баллады и переводы Жуковского расширили художественный горизонт русской литературы, познакомив читателя с европейским романтизмом. Он показал, что поэзия может передавать не только высокий пафос, но и хрупкое, едва намеченное чувство.
</a:t>
            </a:r>
            <a:endParaRPr lang="en-US" sz="11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открытия русской прозы 1830–1840-х годов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 не существовали отдельно: в одном произведении они часто соединялись и усиливали друг друга.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и сатира оказываются ведущими, потому что именно они глубже всего обновляют изображение человека и общества.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А. С. Пушкина, М. Ю. Лермонтова, Н. В. Гоголя и раннего Ф. М. Достоевского; учебно-литературный анализ темы.
</a:t>
            </a:r>
            <a:endParaRPr lang="en-US" sz="9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трех ключевых текстах тема униженной личности получила классическое выражение и стала нравственным открытием эпохи.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особенно ясно закрепили сочувственный взгляд на незаметного героя.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«Станционный смотритель», Н. В. Гоголь «Шинель», Ф. М. Достоевский «Бедные люди».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темы и мотивы литературы эпохи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крупные идеи первой половины XIX века закреплялись в конкретных образах и сюжетах.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объединяет внимание к человеку в историческом и общественном контексте; литература становится пространством морального анализа, а не только изображения событий.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А. С. Пушкина, М. Ю. Лермонтова, Н. В. Гоголя, А. С. Грибоедова и В. А. Жуковского.
</a:t>
            </a:r>
            <a:endParaRPr lang="en-US" sz="105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приближение литературы к живой речи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все чаще вводят разговорную лексику, короткие реплики и бытовые интонации, чтобы речь персонажа звучала естественно и сразу раскрывала его характер, положение и привычный круг общения.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фразеологизмы и точные предметные детали делают текст национально узнаваемым. Литература перестает быть только книжной и риторической, приближаясь к реальной повседневности.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и Гоголя особое значение получает интонация: пауза, недосказанность, ирония, простая фраза. Благодаря этому читатель слышит не отвлеченную речь, а живой человеческий голос.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литературный язык оказывается гибким: он одинаково убедительно передает высокие чувства, сатиру, размышление и бытовую сцену. Именно это стало основой зрелой русской прозы и драмы.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русский герой в первой половине XIX века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от романтического образа к социально и психологически усложненной 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прошлое становится ключом к пониманию настоящего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Смутному времени позволяет писателям увидеть, как кризис власти отражается на судьбе страны и человека. История перестает быть только рассказом о прошлом и превращается в размышление о цене распада и необходимости единства. На таком фоне особенно выразительно смотрятся старинные карты и исторические гравюры.
</a:t>
            </a:r>
            <a:endParaRPr lang="en-US" sz="864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как урок государственности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древнерусской истории связан не с внешней экзотикой, а с поиском национальных корней. Писатели обращаются к летописям, преданиям и старинному быту, чтобы показать преемственность культуры; в иллюстрациях это поддерживают древние рукописи и исторические детали.
</a:t>
            </a:r>
            <a:endParaRPr lang="en-US" sz="987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в новом художественном взгляде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Пугачевского восстания помогает показать сложность отношений между народом, властью и исторической правдой. Через документальную точность и художественный образ литература соединяет живую речь, военную драму и народный костюм, создавая объемную картину эпохи.
</a:t>
            </a:r>
            <a:endParaRPr lang="en-US" sz="987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Пугачевское восстание и народная память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ключевых авторов в художественные открытия эпохи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соперничество, а разные направления литературного обновления, которые одновременно формировали новую классическую традицию.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автор открыл собственную область новаторства, а вместе они создали целостную систему русской литературы XIX 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презентации; условная аналитическая схема на основе школьного литературного курса.
</a:t>
            </a:r>
            <a:endParaRPr lang="en-US" sz="11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открытия, изменившие русскую литературу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 сделала русскую литературу зрелой: она обрела современный язык, сложного героя, историческую память и способность говорить о человеке с редкой художественной точностью и нравственной силой.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2026-05-19T21:47:03Z</dcterms:created>
  <dcterms:modified xsi:type="dcterms:W3CDTF">2026-05-19T21:47:03Z</dcterms:modified>
</cp:coreProperties>
</file>