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Шестой урок вежливости. Как содержать домашних животных
</a:t>
            </a:r>
            <a:endParaRPr lang="en-US" sz="2047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заботиться о питомце каждый день: добрыми делами, аккуратностью и уважением.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о домашних животных на уроке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чтении мы наблюдаем за героями, их поступками и простыми жизненными правилами. Тема питомцев помогает увидеть, что вежливость — это не только слова, но и заботливые дела.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5839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питомец: герой книги и друг дома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 — это животное, которое живёт в одном доме с людьми. Кошка, собака, хомяк, рыбка или попугай становятся частью семейной жизни и требуют внимания.
</a:t>
            </a:r>
            <a:endParaRPr lang="en-US" sz="713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героем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текстах питомцы часто оказываются маленькими героями. Они вызывают улыбку, жалость или сочувствие и помогают читателю лучше понять поступки людей.
</a:t>
            </a:r>
            <a:endParaRPr lang="en-US" sz="72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добрые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умеет радовать своим видом, привычками и смешными выходками. Иногда он тихий, иногда непоседливый, но всегда помогает увидеть, как важно быть добрым.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доверять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обращается с питомцем бережно, животное начинает доверять ему. Тогда рядом становится спокойнее и дома, и в рассказе, где герой заботится о слабом друге.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животное любит тишину, другое — бегать и играть, а третье — спокойно наблюдать за миром. Поэтому к каждому питомцу нужен свой подход и терпение.
</a:t>
            </a:r>
            <a:endParaRPr lang="en-US" sz="7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08" y="1959900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питомцу каждый день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нужна чистая вода каждый день, а не иногда. Если миска пустая или вода несвежая, животному будет неудобно и плохо. Забота начинается с самых простых вещей.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должен подходить по виду и возрасту животного. У каждого питомца свой режим, поэтому еда со стола ему не подходит и может навредить здоровью.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и 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собаки есть прогулки, у кошки — тихий уголок, у хомяка — клетка, а у рыбки — аквариум. Питомцу важно иметь аккуратное и спокойное место.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не может само позаботиться о себе. Ему нужен взрослый человек, который заметит, покормит, уберёт и поможет, если что-то идёт не так.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чистота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место помогает питомцу чувствовать себя спокойно и здорово. Грязь мешает отдыху, портит настроение и может быть опасной. Поэтому уход нужен каждый день, а не по случаю.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рядом с животным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место уютным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Миску, лоток, клетку, лежанку или аквариум нужно регулярно приводить в порядок. Когда рядом чисто, животному удобно, а дома становится по-настоящему уютно, почти как в маленьком тёплом домике для друга.
</a:t>
            </a:r>
            <a:endParaRPr lang="en-US" sz="8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 без ошибок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дают ту еду, которая подходит именно ему: по виду, возрасту и режиму. Это помогает ему быть бодрым и не болеть от неподходящей пищи.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должна быть свежей и чистой. Если миска пустая или в ней долго стоит старая вода, животному будет неудобно, а иногда и вредно для здоровья.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кормить питомца конфетами, чипсами, солёной едой или костями со стола. Вежливый хозяин помнит: у животного свой полезный рацион, а не «всё подряд».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заботиться о питомце в течение дня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в течение дня показывает, как хозяин помогает животному постоянно.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для ребёнка и для животного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с питомцем нужно мыть руки. Это простое правило защищает и ребёнка, и животное, особенно если потом вы берёте еду, игрушки или книги.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резко хватать питомца, будить его, тянуть за хвост или дразнить. Животное пугается от грубости и может защищаться, даже если не хотело этого делать.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животное, взрослый должен следить за ситуацией. Тогда общение будет спокойным, а игры — добрыми и без неприятных сюрпризов.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убрать опасные вещи: открытые окна, провода, мелкие предметы и всё, что питомец может проглотить или зацепить. Безопасность — это тоже забота.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грубость портит дружбу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крик, резкие движения и толчки пугают животное. Испуганный питомец начинает прятаться, нервничать или защищаться, потому что не чувствует себя в безопасности.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и мягкие движения помогают животному доверять человеку. Когда рядом тихо и спокойно, питомец легче привыкает к рукам, голосу и дому.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с питомцем — это терпение, аккуратность и тишина. Чем меньше спешки и шума, тем крепче дружба между человеком и его маленьким другом.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полезные занятия для питомца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её ловкий мячик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оживляется, когда видит мячик или игрушечную мышку. Она крадётся, прыгает и потом довольно смотрит на человека, будто победила в настоящем соревновании. Такая игра помогает ей не скучать и двигаться.
</a:t>
            </a:r>
            <a:endParaRPr lang="en-US" sz="96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ждёт прогулку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собаки прогулка — не просто прогулка, а целое приключение. На улице можно идти рядом с хозяином, нюхать следы и играть с мячом. Главное — чтобы рядом был взрослый и всё было безопасно.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Хомяк, колесо и тихий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Хомяку нравится колесо, в котором можно бегать, не мешая другим. После игры он прячется в домик и отдыхает, как маленький спортсмен. А рыбке больше всего нужен спокойный аквариум и чистая вода.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питомец заболел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заметны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вдруг плохо ест, мало двигается, часто чешется или старается спрятаться. Такие сигналы нельзя игнорировать: животное не умеет пожаловаться словами, поэтому оно показывает недомогание поведением.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кашель, хромота или необычная вялость, сразу зовут взрослого. Самому лечить питомца, давать лекарства или ждать «пока пройдёт» нельзя: ошибки могут навредить.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у ветеринара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обращается к ветеринару, чтобы понять причину болезни и начать правильное лечение. Чем раньше заметили проблему, тем быстрее питомцу станет легче и тем меньше он будет страдать.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никогда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про еду и воду, а потом удивляться, почему питомец грустит. Живому существу нужны забота и режим каждый день, а не только в свободную минуту.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обижать животное, дёргать его, пугать криком или играть с ним как с вещью. Питомец чувствует боль и страх, поэтому грубость сразу разрушает доверие.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держать питомца в грязи, оставлять миску и место отдыха без ухода. Чистота нужна не только для красоты: она помогает животному быть здоровым и спокойным.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питомца надолго без присмотра взрослых и без подготовки семьи. Если никто не готов заботиться каждый день, животное лучше не заводить вовсе.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всей семьи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питомце становится легче, когда дела делят между всеми. Один ребёнок может налить воду, другой — проверить миску, а взрослый — следить за общими правилами.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обязанности учат не забывать обещания и помогать друг другу. Когда каждый делает свою часть, питомец получает внимание вовремя, а дома становится меньше суеты.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забота сближает семью. Ребёнок видит, что добрые дела важны не только в словах, и постепенно сам становится более внимательным, аккуратным и ответственным.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забота о животном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питомцем развивает доброту, терпение и наблюдательность. Ребёнок учится замечать, когда животному нужна еда, отдых или просто тихий уголок без лишнего шума.
</a:t>
            </a:r>
            <a:endParaRPr lang="en-US" sz="995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живом существе показывает простую истину: добрые дела важнее громких обещаний. Именно так маленький хозяин проходит свою первую школу вежливости и ответственности.
</a:t>
            </a:r>
            <a:endParaRPr lang="en-US" sz="962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дом к появлению питомца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спокойный уголок для отдыха, где питомца никто не будет тревожить. Там должно быть удобно спать, прятаться и привыкать к новому дому.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Продумать место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ставят миски, кладут корм, готовят лежанку и игрушки. Всё это помогает питомцу быстрее почувствовать себя дома, а не словно в чужом, незнакомом месте.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Подготовить нужные вещи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провода, острые предметы и мелкие вещи прячут подальше. Любопытный питомец может всё обнюхать, потрогать и даже попробовать на зуб, поэтому безопасность важна с первого дня.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Убрать опасности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должен быть взрослый, который знает правила ухода и поможет в трудную минуту. Так животное получает не только дом, но и надёжную заботу.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Договориться со взрослым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чужими животными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чужому питомцу подходят только спокойно и без суеты. Сначала нужно спросить разрешение хозяина, потому что животное может быть пугливым, сонным или просто не любить чужих.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махать руками, кричать или пытаться схватить животное внезапно. Лучше двигаться медленно и говорить тихо — так питомец не испугается и не станет защищаться.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прячется, рычит или шипит, нужно отойти. Уважение к чужому питомцу — это такая же вежливость, как уважение к чужой вещи и чужому труду.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заботливого хозяина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проверяет миску и вовремя наливает чистую воду. Питомец не должен ждать, когда ему наконец повезёт с добрым человеком и появится что-нибудь для питья.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по 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должна появляться вовремя и подходить животному по виду и возрасту. Тогда питомец чувствует себя спокойно, а не превращает ужин в поисковую экспедицию.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за питомцем — это не подвиг, а обычная забота. Чистое место помогает животному быть здоровым и делает дом уютным для всех.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питомцу плохо, хозяин сразу зовёт взрослого. Бережная игра, тихий голос и забота каждый день делают животное спокойнее, а человека — по-настоящему добрым.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начинающего хозяина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кормить питомца со стола, будто ему всё подходит. На деле такая еда может навредить, потому что у животного свои правила питания.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убирать место, где живёт питомец. Грязь мешает здоровью, а ещё делает дом неуютным, как будто кто-то забыл про порядок.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покупать питомца без подготовки. Если семья не готова к заботе и ответственности, животному будет трудно, грустно и совсем не весело.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думать, что животное само себя развлечёт и само о себе позаботится. Питомцу нужен человек каждый день, а не только по настроению.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заботливого хозяина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Сонный котёнок тянется к миске, а щенок терпеливо ждёт завтрак. В комнате тихо, никто не спешит и не шумит. Вовремя налитая вода и правильный корм делают день питомца спокойным и добрым.
</a:t>
            </a:r>
            <a:endParaRPr lang="en-US" sz="89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уголок для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хомяка аккуратно убрана клетка, у кошки лежит чистая лежанка, а рядом не валяются лишние вещи. Такой порядок помогает животному отдыхать без страха и делает дом уютнее для всей семьи.
</a:t>
            </a:r>
            <a:endParaRPr lang="en-US" sz="90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взрослый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вдруг стал вялым, спрятался и почти не играет. Ребёнок не паникует, а зовёт взрослого, потому что знает главное правило: забота — это не угадывать, а вовремя помогать.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хозяин — это ответственный друг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радуется не громким словам, а ежедневной заботе: воде, еде, чистоте, спокойствию и помощи. Именно так вежливость превращается в настоящую дружбу.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2026-05-23T23:49:02Z</dcterms:created>
  <dcterms:modified xsi:type="dcterms:W3CDTF">2026-05-23T23:49:02Z</dcterms:modified>
</cp:coreProperties>
</file>