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проявляется обменом, самовоспроизведением, наследственностью, изменчивостью и саморегуляцией.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Жизнь: свойства, уровни организации, происхождение и разнообразие
</a:t>
            </a:r>
            <a:endParaRPr lang="en-US" sz="216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— открытые: они обмениваются веществом, энергией и «сведениями» с средой. Клетка задаёт базовый уровень организации, а общие биохимические принципы связывают химию, биологию и экологию в единую картину.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изучение жизни объединяет науки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35157"/>
            <a:ext cx="249000" cy="249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живого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организовано в клетки или связано с ними как с минимальными единицами жизни. Это обеспечивает внутренние процессы, отделяет «своё» пространство от среды и делает реакции управляемыми.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постоянно получают вещества извне и преобразуют их, выделяя продукты. Такой метаболизм поддерживает рост, движение и восстановление тканей, а сбои ведут к нарушению работы организма.
</a:t>
            </a:r>
            <a:endParaRPr lang="en-US" sz="969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и ответ на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реагируют на изменения внешних условий: свет, температура, химические сигналы. Реакции не случайны — они направлены на выживание и зависят от устройства нервной системы или регуляторов.
</a:t>
            </a:r>
            <a:endParaRPr lang="en-US" sz="958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и гомеостаз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внешние колебания, внутренняя среда остаётся относительно постоянной. Для этого работают механизмы обратной связи, которые «подстраивают» обмен веществ и работу органов в нужных пределах.
</a:t>
            </a:r>
            <a:endParaRPr lang="en-US" sz="958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сохраняет признаки благодаря передаче генетической информации. Изменчивость появляется при мутациях и перекомбинации, создавая варианты, которые могут быть полезны при смене условий.
</a:t>
            </a:r>
            <a:endParaRPr lang="en-US" sz="9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 элементарная единица жизни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«строит» живое: эукариоты и прокариоты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включает плазматическую мембрану, цитоплазму, наследственный материал и рибосомы — место синтеза белков. У эукариот дополнительно есть оформленное ядро и мембранные органоиды, повышающие «разделение труда» внутри клетки.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вирусы и клетки устроены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(бактерии и археи) ядра не имеют: их наследственный материал расположен в цитоплазме. Вирусы не являются клетками, не осуществляют собственный обмен веществ и размножаются только в клетках хозяина, используя их механизмы.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молекул к биосфере: уровни организации живой природы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«лестница» уровней, где с ростом масштаба увеличивается число связей между элементами системы.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69519"/>
            <a:ext cx="4014300" cy="15466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организации живой природы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разных уровнях один и тот же принцип жизни проявляется по-разному: меняются «единицы» и ведущие процессы.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больше связей между элементами и тем заметнее роль взаимодействий и среды: от реализации наследственной программы до устойчивости экосистем.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уровней организации живой природы (учебно-научная модель).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сложности живых систем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масштаба растёт число зависимостей между компонентами: на уровнях экосистем и биосферы связи охватывают многие виды и факторы среды.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принцип: интеграция процессов усиливается по мере перехода от молекулярных механизмов к надорганизменным системам.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представление об уровнях организации (без измерительных единиц).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 в живых организмах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работает как универсальный переносчик энергии: через неё клетка связывает распад одних процессов с запуском других. Благодаря этому реакции в клетке могут быть согласованы и не «ломать» баланс.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 различаются: у растений энергию даёт фотосинтез, у большинства организмов — дыхание, а животные и грибы получают готовые органические вещества. Обмен поддерживает рост, движение и восстановление тканей.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включает анаболизм и катаболизм. Анаболизм «строит» молекулы — белки, липиды, углеводы и нуклеиновые кислоты, а катаболизм разлагает вещества, высвобождая энергию для нужд клетки.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5850" y="1725553"/>
            <a:ext cx="1260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61866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36966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и саморегуляция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внутренней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— это относительная стабильность условий внутри организма. Например, у человека в «узких» пределах удерживаются температура, водный баланс, уровень глюкозы, солевой состав и кислотность.
</a:t>
            </a:r>
            <a:endParaRPr lang="en-US" sz="1068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как механизм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опирается на механизмы обратной связи: изменение параметра запускает сигналы, которые возвращают систему к нужному режиму. Так снижается вероятность критических сбоев при колебаниях среды.
</a:t>
            </a:r>
            <a:endParaRPr lang="en-US" sz="1068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эндокринная 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Работу регуляторов обеспечивают нервная и эндокринная системы: они быстро передают команды и поддерживают длительные изменения. Совместная работа повышает устойчивость организма к стрессу и нагрузкам.
</a:t>
            </a:r>
            <a:endParaRPr lang="en-US" sz="1068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— собственные способы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удерживают устойчивость иначе: участвуют устьица, транспирация, тургор клеток и фитогормоны. Эти процессы помогают переживать засуху, температурные перепады и дефицит питания.
</a:t>
            </a:r>
            <a:endParaRPr lang="en-US" sz="10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 как основа развития жизни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генетическую информацию и задаёт признаки через работу генов. Наследственность обеспечивает передачу этих признаков потомкам при делении клеток и при половом размножении, сохраняя «проект» строения.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возникает из‑за мутаций, рекомбинации генов и независимого расхождения хромосом. Случайные комбинации наследственного материала создают новые варианты признаков, которые становятся материалом для естественного отбора и последующей эволюции.
</a:t>
            </a:r>
            <a:endParaRPr lang="en-US" sz="9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живых организмов и их вклад в природу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складывается не только из числа видов, но и из разных стратегий жизни: продуцирование, потребление и разложение органики.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 взаимодополнение групп: одни накапливают органику, другие её потребляют, а редуценты возвращают вещества в круговорот.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Схема, составленная по учебным классификациям групп организмов (количественные доли не указаны).
</a:t>
            </a:r>
            <a:endParaRPr lang="en-US" sz="6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8780" y="950175"/>
            <a:ext cx="5326440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организмов и их основные признаки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групп по клеточности, типу питания и характерным представителям помогает быстро увидеть различия между живыми системами.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(признаки групп и примеры).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клеточной организации и питания определяют экологические роли: растения обеспечивают синтез органики, остальные группы преимущественно её используют или разлагают.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Гипотезы происхождения жизни на Земле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 и химическая эволюция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Предполагается, что в условиях ранней Земли из простых неорганических веществ могли возникать более сложные органические молекулы и постепенно накапливаться их разнообразие.
</a:t>
            </a:r>
            <a:endParaRPr lang="en-US" sz="961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Миллера—Юри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лабораторных моделях первичной атмосферы получают органические молекулы из простых исходных реагентов, что поддерживает правдоподобие сценариев химического усложнения.
</a:t>
            </a:r>
            <a:endParaRPr lang="en-US" sz="1018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как ключевой кандидат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Рассматривается роль РНК: она способна хранить информацию и участвовать в реакциях, то есть совмещать функции «носителя» и «катализатора».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и протоклеточные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Дополняют гипотезу сценарии с тепловыми источниками, минеральными поверхностями и самособирающимися мембранными структурами, которые могли создавать границы и условия для развития.
</a:t>
            </a:r>
            <a:endParaRPr lang="en-US" sz="8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неживой материи к первым клеткам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химической и последующей биологической эволюции: от органических молекул к ранним прокариотам.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популяции изолированы и накапливают различия, со временем формируются новые виды. Эволюцию подтверждают ископаемые остатки, сравнительная анатомия, данные эмбриологии и молекулярно-генетики.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как источник биологического разнообразия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создаёт различия между особями, а борьба за существование и естественный отбор закрепляют признаки, повышающие выживаемость и успешное размножение в конкретной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биоразнообразие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и влажных районах условия чаще поддерживают разнообразие ниш, тогда как холод и засуха ограничивают доступную среду обитания.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факторов действуют одновременно: климат определяет базовые условия, а антропогенные изменения сильнее всего сокращают разнообразие через разрушение местообитаний.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о факторах биоразнообразия (масштаб оценок качественный, без привязки к конкретной статистике).
</a:t>
            </a:r>
            <a:endParaRPr lang="en-US" sz="55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роль живого вещества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органическое вещество и выделяют кислород, формируя основу пищевых цепей. Редуценты разрушают органику и возвращают в среду минеральные соединения, поддерживая непрерывность процессов.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нижнюю часть атмосферы, всю гидросферу и верхнюю часть литосферы. Живые организмы связывают эти оболочки, включаясь в круговороты углерода, азота, кислорода и воды.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работает как единая система: изменения в одном звене отражаются в других компонентах природы. Поэтому сохранение разнообразия важно не только «для видов», но и для устойчивости круговоротов.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63616"/>
            <a:ext cx="4014300" cy="155849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биоразнообразию и меры его сохранения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«угроза — пример — мера» показывает, что сохранение работает эффективнее, когда действия направлены и на причины, и на последствия.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направлены на сохранение местообитаний, снижение давления на популяции и восстановление устойчивости экосистем.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экологических практик охраны природы (учебный формат).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617" y="1022089"/>
            <a:ext cx="1890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часть биосистемы Земли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напрямую зависит от чистой воды, воздуха и плодородных почв. Когда природные системы нарушаются, ухудшается здоровье людей и снижается устойчивость питания, особенно в регионах с уязвимыми экосистемами.
</a:t>
            </a:r>
            <a:endParaRPr lang="en-US" sz="958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от производства и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городов, промышленности и сельского хозяйства усиливает давление на природные системы через потребление ресурсов и образование отходов. Без мер контроля растёт риск деградации ландшафтов и утраты видов.
</a:t>
            </a:r>
            <a:endParaRPr lang="en-US" sz="921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ущерба через практики бережного использования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 и экономия ресурсов уменьшают поток загрязнений. Дополнительно помогают восстановление лесов и охрана водоёмов: это поддерживает местообитания и стабилизирует круговороты веществ.
</a:t>
            </a:r>
            <a:endParaRPr lang="en-US" sz="875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 рациональное природопользование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 формирует ответственное поведение и общественную поддержку решений по охране природы. Рациональное природопользование связано не только с сохранением биосферы, но и с качеством жизни.
</a:t>
            </a:r>
            <a:endParaRPr lang="en-US" sz="8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— система, которая сохраняет и изменяет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объединяют клеточное строение, обмен веществ, наследственность, изменчивость и саморегуляция. Уровни организации образуют единую систему. Разнообразие объясняют химическая и биологическая эволюция, естественный отбор и видообразование.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2026-05-12T10:53:23Z</dcterms:created>
  <dcterms:modified xsi:type="dcterms:W3CDTF">2026-05-12T10:53:23Z</dcterms:modified>
</cp:coreProperties>
</file>