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органических веществ клетки: ключевые темы
</a:t>
            </a:r>
            <a:endParaRPr lang="en-US" sz="3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клеточной жизни: нуклеиновые кислоты, АТФ и витамины.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биохимию клеток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XIX века выявили органические молекулы как отличительный признак живых организмов, подтвердив важность углеродных соединений для жизнедеятельности.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органических веществ клетки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комплексные молекулы, обеспечивающие структурную поддержку и каталитическую активность в клетках, выполняют ключевые биологические функции.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представляют собой гидрофобные соединения, формирующие основу мембран и резервные энергетические запасы, необходимые для жизнедеятельности.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служат основным источником быстрой энергии и компонуют структурные элементы, выполняя важные функции в обмене веществ.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хранят и передают генетическую информацию, координируя синтез белков и регуляцию клеточных процессов.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функции и молекулярные особенности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представленные углеводы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является главной молекулой для клеточного энергетического обмена. Крахмал и гликоген выступают в роли запасных полисахаридов в растениях и животных соответственно.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 энергетические характеристики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формула большинства углеводов — (CH2O)n; их доля в клетках достигает 3%. Энергетическая ценность углеводов составляет около 17 кДж на грамм.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строение и роль в клетке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Триглицериды как резерв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Триглицериды состоят из глицерина и трёх жирных кислот; они накапливаются в клетках как долгосрочный источник энергии и обеспечивают защиту органов.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и мембранная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формируют двойной слой клеточных мембран, создавая барьер между внутренней средой клетки и внешней, обеспечивая избирательный транспорт веществ.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Стероиды: сигнальные молекулы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Стероиды играют важную роль в клеточной сигнализации и регуляции функций, включая гормональную активность, влияя на физиологические процессы организма.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структурные и функциональные характеристики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20 различных аминокислот, что обеспечивает их разнообразную трехмерную структуру и многофункциональность в каталитических и транспортных процессах.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Четвертичная структура белков обеспечивает специфическую активность, включая регуляцию, защиту и межклеточное взаимодействие, что важно для жизнедеятельности клетки.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генетическая информация и клеточная регуляция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всю генетическую информацию организма и обеспечивает её точную передачу при делении клетки, определяя наследственные признаки.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служит посредником между ДНК и белковым синтезом, участвуя в транскрипции и трансляции, регулируя экспрессию генов в клетке.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ДНК человека содержит примерно 3 миллиарда пар оснований, необходимые для кодирования сложных биологических функций и развития организма.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нуклеотида: элементарный блок нуклеиновых кислот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Азотистые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Нуклеотиды содержат пуриновые (аденин, гуанин) и пиримидиновые (тимин в ДНК, урацил в РНК, цитозин) основания, играющие ключевую роль в кодировании информации.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Сахарная составляющая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дезоксирибоза в ДНК и рибоза в РНК обеспечивают структурную основу нуклеотидов, создавая платформу для присоединения азотистых оснований и фосфатных групп.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фосфорной 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Фосфатная группа соединяет нуклеотиды между собой, формируя полимерные цепи, которые служат генетическим материалом клетки и участвуют в энергетических процессах.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различия между ДНК и РНК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обладает стабильной структурой двойной спирали, обеспечивающей долговременное хранение информации, в отличие от более мобильной РНК.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определяют разные биологические роли ДНК и РНК в клетке, отражая специализацию макромолекул.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молекулярной биологии,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функции ДНК и механизмы синтеза белков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в ДНК кодируют аминокислотную последовательность белков, что определяет структуру и функции клеточных компонентов.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обеспечивает точное копирование ДНК, необходимое для деления и наследственности клеток.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создаёт мРНК, переносящую генетическую информацию от ДНК к рибосомам для синтеза белка.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 преобразует информацию мРНК в аминокислотные цепочки, формируя функциональные белки. Мутации могут вызывать изменения в структуре и функции белков.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РНК и их значение в клетке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Матричная РНК (мРНК)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 переносит генетическую информацию от ДНК к рибосомам, где происходит синтез белков, обеспечивая передачу инструкции по последовательности аминокислот.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РНК (тРНК)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 доставляет специфические аминокислоты к рибосоме, обеспечивая правильное соответствие кодонов мРНК и формирование полипептидной цепи.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Рибосомная РНК (рРНК)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рРНК составляет основную структурную и каталитическую часть рибосомы, активно участвуя в процессе трансляции белка.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МикроРНК (микрорНК)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микроРНК регулируют экспрессию генов посредством ингибирования транскрипции или деградации мРНК, контролируя уровень белков.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22640"/>
            <a:ext cx="4873500" cy="202106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органических соединений клетки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характеристики четырёх групп органических веществ: мономер, функция и содержание в клетке, подчёркивающие их биологическую специализацию.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органических соединений специализирована на определённые клеточные функции, что обеспечивает целостность и жизнеспособность клетки.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биохимии и молекулярной биологии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универсальный переносчик энергии в клетке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является молекулой, накапливающей и транспортирующей энергию, необходимую для разнообразных биохимических реакций. Синтезируется преимущественно в митохондриях через окислительное фосфорилирование.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быстрого расхода его концентрация в клетке постоянно поддерживается за счёт непрерывного синтеза. АТФ обеспечивает энергетическую поддержку работы ионных насосов, мышечного сокращения и биосинтеза макромолекул.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образования и использования АТФ в клетке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этапов энергетического обмена в клетке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Гидролиз АТФ до АДФ и фосфата высвобождает энергию, необходимую для биосинтеза, передачи нервных импульсов и активного транспорта веществ через клеточные мембраны.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 энергообмена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30,5 кДж/моль
</a:t>
            </a:r>
            <a:endParaRPr lang="en-US" sz="6441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выделяется при гидролизе АТФ, что обеспечивает выполнение основных клеточных функций.
</a:t>
            </a:r>
            <a:endParaRPr lang="en-US" sz="22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Витамины: органические микронутриенты клетки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— незаменимые органические вещества, участвующие в метаболических процессах, делятся на водорастворимые и жирорастворимые в зависимости от растворимости.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выполняют функции коферментов, антиоксидантов и регуляторов обмена веществ, активно влияя на здоровье и жизнедеятельность клеток.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приводит к различным заболеваниям; правильное питание и медицинский контроль обеспечивают профилактику авитаминозов.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функции витаминов на клеточном уровне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и защитные механизмы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участвует в синтезе коллагена, укрепляющего соединительные ткани, а также защищает клетки от окислительного стресса, повышая иммунитет организма.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витамина B1 в энергетическом обмене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B1 (тиамин) необходим для превращения углеводов в энергию и поддержания нормальной работы нервной системы, что обеспечивает координацию и активность.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и регуляция минерального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регулирует усвоение кальция и фосфора, стимулирует костеобразование и влияет на иммунную функцию клеток, способствуя поддержанию здоровья организма.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и профилактика дефицита витаминов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Цинга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Заболевание, вызванное дефицитом витамина C, проявляется в кровоточивости дёсен и ослаблении иммунитета.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Рахит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витамина D включают нарушенное формирование костей у детей.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Бери-бери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витамина B1 приводит к поражению нервной системы и сердечно-сосудистых расстройств.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питание, обогащение продуктов витаминами и медицинский контроль позволяют избежать авитаминозов.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научные открытия в изучении органических веществ клетки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АТФ и биоэнергетика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Ломан в 1929 году выделил АТФ — молекулу, служащую универсальным энергоносителем в клетке, что создало основу современной биоэнергетики и понимания обменных процессов.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структуры ДНК и витамин C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Уотсон и Крик определили трехмерную структуру ДНК, объяснив наследственность на молекулярном уровне. Альберт Сент-Дьёрдьи в 1932 выделил витамин C, способствуя профилактике цинги.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органических веществ в жизни клетки и организма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обеспечивают структуру, энергию и информацию, регулируя жизненные процессы. Их изучение важно для медицины, биотехнологии и профилактики заболеваний.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2026-05-09T23:33:18Z</dcterms:created>
  <dcterms:modified xsi:type="dcterms:W3CDTF">2026-05-09T23:33:18Z</dcterms:modified>
</cp:coreProperties>
</file>