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и развития моллюсков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обеспечивают выживание и распространение моллюсков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моллюсках и их среде обитания
</a:t>
            </a:r>
            <a:endParaRPr lang="en-US" sz="2222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— разнообразная группа с более чем 130 000 видов. Они живут в морях, реках, на суше, что отражается в их способах размножения и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моллюсков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моллюска состоит из головы, туловища и ноги. Такая организация позволяет им двигаться, питаться и ориентироваться в окружающей среде.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 их вариации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Гонады могут быть парными или непарными, производят половые клетки мужского или женского типа, в зависимости от вида и системы размножения.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выведения половых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Протоки выводят гаметы наружу либо в специальные камеры, обеспечивая успешное оплодотворение и развитие потомства.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половая система моллюсков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полового размножения у моллюсков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моллюсков размножаются полым путем, включая как раздельнополые, так и гермафродитные формы.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бывает наружным — в воде слияние гамет, характерно для многих морских видов.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внутри тела, обычно у пресноводных и наземных моллюсков.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как пример гермафродитизма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способна производить и сперму, и яйцеклетки, что помогает выживанию при ограниченном количестве партнеров в популяции.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гермафродитизма для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облегчает поиск партнера, повышая шансы на успешное оплодотворение в разнообразных условиях среды.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Гермафродитизм: особенности и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Раздельнополость у двустворчатых моллюсков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гонад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 самки имеют отдельные половые железы, которые вырабатывают сперматозоиды и яйцеклетки.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половых клеток в воду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выходят в окружающую среду, где происходит свободное оплодотворение между ними.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Оплодотворённые яйца превращаются в подвижные личинки, которые впоследствии оседают и превращаются во взрослых моллюсков.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оплодотворения у моллюсков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встречается у сухопутных и некоторых пресноводных видов — пары обмениваются сперматозоидами через особые органы.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характерно для большинства морских моллюсков — слияние гамет происходит в воде, позволяя массовое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распространённость способов оплодотворения
</a:t>
            </a:r>
            <a:endParaRPr lang="en-US" sz="219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используют наружное оплодотворение, что связывается с морской средой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преобладает в морских экосистемах, внутреннее — на суше и в пресных водах.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встречается редко, но важен для распространения популяций в экстремальных условиях.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зоологии, 2022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моллюсков способны к партеногенезу, что помогает при отсутствии партнеров успешно размножаться.
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моллюсков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от яйца до взрослой особи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развития у морских, пресноводных и сухопутных моллюсков
</a:t>
            </a:r>
            <a:endParaRPr lang="en-US" sz="178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моллюски также демонстрируют прямое развитие, что уменьшает зависимость от водной среды и помогает приспособиться к наземным условиям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в типах развития связаны с экологическими особенностями среды, где каждый вид оптимизирует выживание потомства согласно доступу к ресурсам и угрозам.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моллюски имеют косвенное развитие, при котором личинки проходят несколько подвижных стадий, плывущих в планктоне, что облегчает расселение и поиск пищи на ранних этапах.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пресноводных моллюсков развитие чаще всего прямое, молодые особи выходят из яиц в виде небольших копий взрослых, что обеспечивает их адаптацию к ограниченной среде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77589"/>
            <a:ext cx="4164900" cy="15453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стадии и сроки развития у разных видов
</a:t>
            </a:r>
            <a:endParaRPr lang="en-US" sz="198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 сравнительный анализ основных этапов развития и длительности личиночных стадий у нескольких видов моллюсков с различными типами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развитие у морских видов занимает больше времени и требует личиночных стадий, в то время как наземные и пресноводные виды развиваются напрямую и быстрее.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влияющие на размножение
</a:t>
            </a:r>
            <a:endParaRPr lang="en-US" sz="2471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солёность водной среды являются ключевыми регуляторами времени и успешности размножения морских моллюсков, влияя на активность и созревание гамет.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условиях, таких как резкие колебания температуры или загрязнение, моллюски могут замедлять развитие потомства или впадать в состояние покоя для выживания.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заботы о потомстве у разных классов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моллюсков откладывают яйца и не проявляют дальнейшей заботы о потомстве, что характерно для многих брюхоногих и двустворчатых.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обеспечивает повышенную выживаемость молоди за счёт защиты от хищников и оптимальных условий развития, что необычно для группы моллюсков в целом.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обладают особой заботой: самки осьминогов и кальмаров активно охраняют и проветривают кладки до полного вылупления эмбрионов.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яиц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и функции защитных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моллюсков часто покрыты плотными или слизистыми оболочками, которые предотвращают высыхание и механические повреждения. Например, у прудовика слизистая прослойка защищает от высыхания.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Известковая скорлупа у яиц устриц защищает их в солёной морской воде от хищников и повреждений, обеспечивая условия для успешного развития в агрессивной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роли размножения моллюсков
</a:t>
            </a:r>
            <a:endParaRPr lang="en-US" sz="2231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водных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моллюсков служат важным элементом зоопланктона, обеспечивая пищу для многих видов рыб и других водных животных, поддерживая пищевые цепи.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моллюски фильтруют воду, удаляя микроорганизмы и загрязнения, что улучшает качество воды и здоровье экосистем.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способствует быстрому восстановлению численности моллюсков и поддержанию биоразнообразия в экосистемах водоёмов.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371612"/>
            <a:ext cx="4206300" cy="2146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моллюсков для людей и экосистем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взаимосвязь между видами моллюсков, их значением для человека и ролью в поддержании экологического баланса.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играют важную роль как источник пищи и в поддержании чистоты и баланса экосистем благодаря переработке веществ и участию в пищевых сетях.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моллюсков из-за потепления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повышение температуры воды снижает выживаемость личинок и сокращает ареалы обитания моллюсков. Исследования показывают уменьшение популяций мидий в традиционных местах обитания.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закисление воды как угроза 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уровня кислотности океанов нарушает формирование раковин у моллюсков, ухудшая их жизненный цикл. Загрязненная вода снижает плодородность и повышает смертность эмбрионов.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изменений на размножение моллюсков
</a:t>
            </a:r>
            <a:endParaRPr lang="en-US" sz="2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биологические факты о моллюсках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моллюски способны менять пол в течение жизни, что позволяет адаптироваться к изменениям численности и условиям окружающей среды.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обладают сложным поведением во время размножения, включая демонстрацию и выбор партнёра, что выделяет их среди беспозвоночных.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кальмара может отложить до 100 000 яиц за один раз, обеспечивая высокий потенциал к воспроизводству в короткие сроки.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улитки используют так называемые "любовные стрелы" — кальциевые иглы, стимулирующие партнёра к размножению, что уникально для беспозвоночных.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ключ к успеху моллюсков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способов размножения и развития позволяет моллюскам успешно приспосабливаться к разным средам обитания, обеспечивая стабильность и устойчивость экосистем даже при изменении климата.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2026-05-07T15:34:15Z</dcterms:created>
  <dcterms:modified xsi:type="dcterms:W3CDTF">2026-05-07T15:34:15Z</dcterms:modified>
</cp:coreProperties>
</file>