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jpe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экосистем и охрана природы: ключевые понятия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— основа жизни, обеспечивают равновесие природы и биоразнообразие.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— это живое сообщество и среда, тесно связанные друг с другом. Понятие появилось в 1935 году, затем развилось благодаря учёным России. Сегодня изучают биосферу как единую систему планеты.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экосистема? История и значение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510" y="954875"/>
            <a:ext cx="1900549" cy="20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1010" y="954875"/>
            <a:ext cx="1900549" cy="20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498" y="954875"/>
            <a:ext cx="1906673" cy="209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59107" y="954875"/>
            <a:ext cx="1900549" cy="2090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природных экосистем мира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67467" y="3354450"/>
            <a:ext cx="1724633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Амазонки — биологический рай с уникальным разнообразием
</a:t>
            </a:r>
            <a:pPr algn="l" indent="0" marL="0">
              <a:lnSpc>
                <a:spcPct val="100000"/>
              </a:lnSpc>
              <a:buNone/>
            </a:pPr>
            <a:r>
              <a:rPr lang="en-US" sz="5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Амазонские тропические леса имеют огромное число видов растений и животных. Их сложные взаимосвязи создают один из самых продуктивных и устойчивых природных комплексов.
</a:t>
            </a:r>
            <a:endParaRPr lang="en-US" sz="950" dirty="0"/>
          </a:p>
        </p:txBody>
      </p:sp>
      <p:sp>
        <p:nvSpPr>
          <p:cNvPr id="15" name="Text 3"/>
          <p:cNvSpPr txBox="1"/>
          <p:nvPr/>
        </p:nvSpPr>
        <p:spPr>
          <a:xfrm>
            <a:off x="2562967" y="3354450"/>
            <a:ext cx="1724633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саванны — дом для больших млекопитающих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саваннах живут разнообразные травоядные, такие как антилопы, и хищники, например львы. Эти животные влияют друг на друга и поддерживают экологическое равновесие.
</a:t>
            </a:r>
            <a:endParaRPr lang="en-US" sz="997" dirty="0"/>
          </a:p>
        </p:txBody>
      </p:sp>
      <p:sp>
        <p:nvSpPr>
          <p:cNvPr id="16" name="Text 4"/>
          <p:cNvSpPr txBox="1"/>
          <p:nvPr/>
        </p:nvSpPr>
        <p:spPr>
          <a:xfrm>
            <a:off x="4845953" y="3354450"/>
            <a:ext cx="1724633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Сибирская тайга — вечнозелёные леса холодного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огромные пространства с хвойными деревьями. Здесь живут медведи, росомахи и множество птиц, что обеспечивает устойчивость экосистемы в суровых условиях.
</a:t>
            </a:r>
            <a:endParaRPr lang="en-US" sz="991" dirty="0"/>
          </a:p>
        </p:txBody>
      </p:sp>
      <p:sp>
        <p:nvSpPr>
          <p:cNvPr id="17" name="Text 5"/>
          <p:cNvSpPr txBox="1"/>
          <p:nvPr/>
        </p:nvSpPr>
        <p:spPr>
          <a:xfrm>
            <a:off x="6941064" y="3354450"/>
            <a:ext cx="1724633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— морские оазисы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создают сложные структуры, которые поддерживают тысячи видов рыб и беспозвоночных, формируя экосистему с высоким уровнем взаимозависимостей.
</a:t>
            </a:r>
            <a:endParaRPr lang="en-US" sz="102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сохраняет свою структуру и функции после внешних нарушений и быстро восстанавливается.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экосистем: главные признаки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биоразнообразия и сложность взаимосвязей между организмами усиливают природную устойчивость.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системы реже подвержены массовым вымираниям и способны сопротивляться изменениям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видов создаёт резервные функции: если один исчезает, его роль выполняет другой, снижая риск краха системы.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биоразнообразия для устойчивости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микроорганизмов обогащает почву, улучшая её питательность и структуру.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леса быстрее восстанавливаются после природных катаклизмов, таких как ураганы или пожары.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способствует гибкости экосистемы в ответ на внешние изменения, укрепляя её жизнеспособность.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 устойчивость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звеньев в пищевой цепи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Производители, потребители и редуценты связаны в цепи питания. Нарушение любого звена влияет на численность и здоровье всей группы организмов.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пищевых связей на равновесие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стабильных экосистемах пищевые отношения составляют сеть взаимодополняющих связей, что поддерживает общее равновесие и предотвращает кризисы.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изменений — промышленное развитие, вырубка лесов и загрязнение окружающей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чёткая связь между деятельностью человека и ухудшением состояния природных систем.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экосистемы (график изменений)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ООН и WWF, 2023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загрязнения и их последствия для природы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загрязнения: угроза воде и почвам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Металлы, пластик и химические вещества накапливаются в почве и воде. Они отравляют живые организмы, нарушают обмен веществ и приводят к снижению биоразнообразия.
</a:t>
            </a:r>
            <a:endParaRPr lang="en-US" sz="1185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факторы: шум и радиация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шума и радиации меняет поведение животных, снижает репродуктивную способность, а также может стать причиной мутаций и заболеваний.
</a:t>
            </a:r>
            <a:endParaRPr lang="en-US" sz="1267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инвазии: чужеродные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новых видов нарушает местный баланс, вытесняет коренные растения и животных, что снижает устойчивость экосистемы и ведёт к утрате уникальности.
</a:t>
            </a:r>
            <a:endParaRPr lang="en-US" sz="126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589061"/>
            <a:ext cx="3934500" cy="17068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виды, места обитания и основные причины их исчезновения. Главная угроза — деятельность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вмешательство серьёзно угрожает выживанию многих видов животных.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Исчезающие животные мира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WWF, 2022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— официальный список исчезающих и редких видов, включённый в международные и национальные реестры.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книга: роль и структура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включают вымершие, находящиеся под угрозой, редкие и восстанавливающиеся виды, что помогает организовать охрану.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планирования защиты природы, проведения исследований и мониторинга изменений популяций.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воздействия на экосистему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исследований экологического ущерба и мониторинга среды обитания
</a:t>
            </a:r>
            <a:endParaRPr lang="en-US" sz="13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6255" y="3439185"/>
            <a:ext cx="239400" cy="19152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природы: цели и подходы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биологического разнообразия
</a:t>
            </a:r>
            <a:endParaRPr lang="en-US" sz="1238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разнообразных видов животных и растений обеспечивает устойчивость природных экосистем и стабильность окружающей среды.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Предотвращение исчезновения видов
</a:t>
            </a:r>
            <a:endParaRPr lang="en-US" sz="1238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охранных программ и законодательных мер помогает сохранять редкие и находящиеся под угрозой виды.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нарушенных территорий
</a:t>
            </a:r>
            <a:endParaRPr lang="en-US" sz="1238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Реабилитация экосистем после хозяйственной деятельности способствует восстановлению природной среды и функций.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загрязнения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выбросов и отходов промышленности и транспорта уменьшает негативное влияние на здоровье природы и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Байкальский заповедник охраняет уникальную экосистему озера Байкал, поддерживая водные и земноводные виды, уникальные для региона.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России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Кавказский заповедник богат разнообразием флоры и фауны, включая эндемичные растения и крупные хищники, что укрепляет природное наследие России.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Воронежский заповедник славится сохранением бобра, важного для формирования водоемов и экосистем речных территорий региона.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проекты по восстановлению видов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европейского зубра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Беларуси и России благодаря племенным питомникам численность зубров резко увеличилась. Эти работы помогли вернуть животное в естественные леса, укрепляя экологический баланс.
</a:t>
            </a:r>
            <a:endParaRPr lang="en-US" sz="1141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Реинтродукция снежного барса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Западной Сибири проведены мероприятия по охране и выпуску в дикую природу снежного барса, что способствует сохранению редкого хищника в естественной среде.
</a:t>
            </a:r>
            <a:endParaRPr lang="en-US" sz="1283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бобр возвращается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Разведение и выпуск европейских бобров на европейской территории России помогает восстановить водно-болотные угодья и поддержать естественные биотопы.
</a:t>
            </a:r>
            <a:endParaRPr lang="en-US" sz="128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768332"/>
            <a:ext cx="3805200" cy="165078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угрозы, регионы их проявления и последствия для природы. Комплексный подход необходим для эффективной охраны.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взаимосвязаны и требуют скоординированных мер на региональном и федеральном уровнях.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экологические угрозы для экосистем России
</a:t>
            </a:r>
            <a:endParaRPr lang="en-US" sz="2173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Отчёты Министерства природных ресурсов РФ и экологических организаций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 и их сдача на переработку помогают уменьшить количество загрязняющих материалов на полигонах и в природе.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каждого человека в охране природы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способствует восстановлению зеленых насаждений, улучшает качество воздуха и поддерживает биоразнообразие в городах и селах.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 и электроэнергии снижает нагрузку на природные ресурсы и уменьшает выбросы парниковых газов.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выбор товаров и поддержка природоохранных проектов формируют позитивное отношение и помогают сохранять экологию.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825" y="866600"/>
            <a:ext cx="3827250" cy="408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155625" y="1104286"/>
            <a:ext cx="3363900" cy="15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международные договоры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Парижское соглашение и Конвенция о биологическом разнообразии объединяют страны в борьбе с изменением климата и защитой природы. Россия активно участвует в этих процессах.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912250" y="179300"/>
            <a:ext cx="79017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 и программы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155625" y="3148886"/>
            <a:ext cx="3363900" cy="15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экологические инициативы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Реализация программ WWF и ООН включает обмен технологиями, совместные исследования и финансирование, что улучшает эффективность природоохранных мероприятий.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и ветровые электростанции уменьшают зависимость от ископаемого топлива и снижают выбросы углекислого газа в атмосферу.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эко-технологии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Биотехнологии, такие как биофильтры и биоремедиация, успешно очищают загрязнённые воды и почвы, восстанавливая природные свойства среды.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«Зелёное» строительство создаёт энергоэффективные дома, уменьшая потребление ресурсов и сокращая экологический след урбанизации.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и его роль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экологические кружки
</a:t>
            </a:r>
            <a:pPr algn="l" indent="0" marL="0">
              <a:lnSpc>
                <a:spcPct val="100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узнают о природе через практические проекты и наблюдения. Это формирует чувство ответственности и стимулирует бережное отношение к окружающему миру.
</a:t>
            </a:r>
            <a:endParaRPr lang="en-US" sz="1163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занятия на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Экскурсии и волонтёрские акции, такие как очистка рек и посадка деревьев, дают детям реальные навыки и мотивацию участвовать в охране экологии.
</a:t>
            </a:r>
            <a:endParaRPr lang="en-US" sz="1267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«Чистый берег» и мониторинг птиц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программы вовлекают подростков в научные исследования и сохранили многочисленные участки природы, развивая экологическое мышление и сотрудничество.
</a:t>
            </a:r>
            <a:endParaRPr lang="en-US" sz="125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1000" y="786262"/>
            <a:ext cx="3884100" cy="35692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8300" y="1018350"/>
            <a:ext cx="3338400" cy="310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Сохраним природу вместе!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и активность каждого из нас важны для устойчивого будущего экосистем. Совместные действия помогут сохранить богатство природы для будущих поколений.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2026-05-09T08:08:04Z</dcterms:created>
  <dcterms:modified xsi:type="dcterms:W3CDTF">2026-05-09T08:08:04Z</dcterms:modified>
</cp:coreProperties>
</file>