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сложные слова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слитное, дефисное и раздельное написание на простых примерах.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сложные слова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состоят из двух частей или основ. Вместе они образуют одно новое слово с общим смыслом: самолёт, лесоруб, паровоз. Такие слова помогают говорить точнее и короче.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многие сложные слова, в которых части соединяются в одно общее значение. Так образуются привычные слова вроде самолёт, снегопад и пешеход.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слитно пишутся слова с соединительными гласными о и е. Они скрепляют две основы в одно целое: водопад, пароход, землекоп.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один предмет, действие или явление, его обычно пишут слитно. В таком слове уже нельзя увидеть две отдельные самостоятельные части.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 о и 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в сложных словах часто появляется соединительная гласная о. Она помогает связать части слова: пароход, водопад, самовар.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и шипящих чаще пишется е. Так пишутся слова землекоп, пешеход, птицелов. Эти буквы нужно запоминать, потому что ударением их не проверить.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между частями слова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слова, где обе части одинаково важны. Они сохраняют своё значение, поэтому в слове видно две основы: русско-казахский, диван-кровать, сине-зелёный.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усиление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ставится и в повторяющихся словах, когда нужно показать повтор или усиление. Так пишутся: чуть-чуть, еле-еле, белый-белый. Слово звучит ярче и заметнее.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части слова остаются самостоятельными и не сливаются в одно новое понятие, нужен дефис. Он помогает читателю сразу увидеть, что перед ним не одно цельное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случая требуют дефиса после этой части слова.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запомнить: перед гласной, буквой л и именем собственным пишется дефис, а перед согласной слово обычно пишется слитно.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пишутся слитно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выбирают тогда, когда слово обозначает одно целое понятие. В таком слове части уже не воспринимаются отдельно, а работают как единое название.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словах ледокол и водопад слышны две основы, но смысл у них общий. Это не две отдельные вещи, а один предмет или явление.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видно в словах снеговик и жаропонижающий. Они называют один объект или одно действие, поэтому пишутся без разрыва между частями.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спросить себя: это одно новое слово или две самостоятельные части? Если смысл общий, обычно выбираем слитное написание.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орфограмму в слове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рассмотреть слово по частям и понять, из чего оно собрано. Так легче заметить, есть ли соединительная гласная, дефис или обычное слитное написание.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определить, что слово называет: один предмет, одно действие или два равноправных признака. Этот смысловой вопрос часто подсказывает правильный вариант без лишних сомнений.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заменить одним общим названием и оно отвечает на один вопрос, чаще всего оно пишется слитно. Когда части заметно сохраняют самостоятельность, обычно нужен дефис.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проверки написания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быстро выбрать слитное написание или дефис и не путаться в похожих словах.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дефис в словах с частью пол- и пишут их как попало. Из-за этого пол-яблока легко превращается в ошибку, хотя правило совсем короткое.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лишний пробел между частями слова. Тогда вместо цельного слова получается странная пауза, как будто слово само задумалось и остановилось.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соединительную гласную о или е. Внешне слова похожи, но буква между частями меняет правильное написание, поэтому её нужно внимательно проверять.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тоже могут сбивать с толку: сине-зелёный, полчаса, пароход. Если не спешить и ещё раз посмотреть на состав слова, ошибка быстро найдётся.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 и трудные случаи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Пол-литра: маленькая ловушка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выглядит простым, но в нём легко ошибиться. Перед гласной часть пол- пишется через дефис, поэтому правильно: пол-литра, пол-арбуза, пол-яблока. Такие слова удобно запоминать по коротким примерам из жизни.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на карте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показывают стороны света и пишутся по особому образцу. В них важно заметить обе части, как в слове северо-восток. Оно помогает точно назвать направление и не потерять смысл в записи.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дружат через дефис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называет два равноправных признака, части не сливаются. Так появляется ярко-красный или сине-зелёный цвет. Дефис словно держит две краски рядом, чтобы читатель сразу увидел оба оттенка.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8638" y="3545848"/>
            <a:ext cx="165375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сложных прилагательных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прилагательное может называть цвет или оттенок. Если в слове слышны два равноправных признака, части обычно соединяются дефисом, как в словах жёлто-зелёный и ярко-красный.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показывают стороны света и географическое направление. Юго-западный легко помогает представить путь на карте. Здесь смысл слова целый, поэтому оно пишется слитно.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могут указывать на отношение между предметами, например русско-казахский. Две части сохраняют самостоятельность, поэтому между ними ставится дефис и слово читается очень ясно.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 смысл слова: это один признак или два рядом стоящих признака. Если слово обозначает одно понятие, оно пишется слитно. Если части равны, нужен дефис.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существительные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существительные называют предметы и явления одним коротким словом. Так речь становится точной и удобной: самолёт, пешеход, водопад. Смысл всего слова важнее отдельных частей.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такого слова одна часть часто подсказывает действие, место или признак. Например, в слове земледелец слышно, что человек работает на земле. В слове ледокол сразу заметно, что он колет лёд.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существительные часто помогают быстро назвать то, что трудно объяснить длинной фразой. Они встречаются в учебниках, сказках и рассказах. Чем лучше понимаешь их значение, тем легче писать без ошибок.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значение слова помогает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подсказывает, как его написать. Если две части образуют одно новое понятие, они обычно сливаются в единое слово, и читатель видит его как одно целое.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каждая часть сохраняет свой голос и значение, между ними нужен дефис. Такой способ письма помогает не перепутать похожие слова и быстрее заметить орфограмму.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пишется слитно, потому что это одно общее понятие. Слово называет всё, что связано с железной дорогой, и части уже не живут отдельно.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Сине-зелёный пишется через дефис, потому что здесь названы два равноправных признака. Оба цвета важны, и ни один не главнее другого, поэтому части остаются заметными.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 учит смотреть не только на внешний вид, но и на смысл. Именно смысл помогает выбрать нужное написание и не потеряться в похожих примерах.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словарная работа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Запись в словарик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выписывают трудные слова, чтобы они всегда были под рукой. В личном словарике особенно удобно хранить пароход, пол-яблока, русско-казахский и ледокол.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Чтение и проговаривание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читают вслух и произносят по слогам. Так звучание и написание связываются друг с другом, а память запоминает правильный образ слова.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Письмо по 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дети пишут слова по образцу и проверяют себя. Повторение помогает закрепить орфографию, а аккуратная запись делает ошибки заметнее.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в предложении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нужно увидеть в предложении и понять, что оно называет. В фразе У нас есть пол-арбуза сразу заметно, где нужен дефис, а где слово пишется слитно.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посмотреть, с какими словами оно дружит рядом. В предложении На пристани стоит пароход видно цельное слово, а в Весной растёт ярко-зелёная трава легко заметить две части.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способа письма нужно помнить каждому ученику.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достаточно, чтобы быстро проверить большинство сложных слов: слитно, через дефис или отдельно. Дальше помогает смысл слова и маленькая проверка по правилу.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правильное написание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делает текст аккуратным и понятным. Когда слово написано верно, его легче прочитать, а учителю — быстрее проверить работу без лишних догадок.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часто встречаются в учебниках, заданиях и названиях предметов. Если их писать внимательно, легче читать вслух и не спотыкаться на длинных словах.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точность помогает уверенно отвечать на уроке и писать без страха ошибки. А ещё она показывает, что ученик умеет замечать правила даже в небольших словах.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правила, которые стоит запомнить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пишутся слитно, через дефис или раздельно — всё решают состав и смысл. Помня про пол-, соединительные о и е, равноправные части и повтор, писать становится намного легче.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2026-05-21T12:05:34Z</dcterms:created>
  <dcterms:modified xsi:type="dcterms:W3CDTF">2026-05-21T12:05:34Z</dcterms:modified>
</cp:coreProperties>
</file>