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человека: основа формы и движения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надежный каркас тела, обеспечивающий защиту и движение.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скелета в организме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создает форму и опору тела, защищает важные органы и позволяет двигаться. Он формируется с эмбрионального периода и совершенствуется до 25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человек имеет 206 костей, тогда как у новорожденных их примерно 270, что объясняется наличием отдельных несросшихся элементов.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учебник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костей насчитывается у взрослого человека после срастания отдельных элементов.
</a:t>
            </a:r>
            <a:endParaRPr lang="en-US" sz="21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скелета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функция поддерживает тело в вертикальном положении и служит основой для всех движений.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формирует костный щит для жизненно важных органов: головного и спинного мозга, сердца и лёгких.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движения обеспечивается благодаря прикреплению мышц к костям, что позволяет выполнять разнообразные движения.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Костный мозг внутри костей отвечает за производство кровяных клеток, влияя на кроветворение.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организация скелета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череп, позвоночник и грудную клетку, которые поддерживают туловище и защищают внутренние органы.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Добавочный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костей поясов и конечностей, обеспечивает подвижность и соединение с осевым скелетом.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 8 костями, он защищает головной мозг и служит опорой для лицевого отдела. Его крепкие соединения предохраняют мозг от травм.
</a:t>
            </a:r>
            <a:endParaRPr lang="en-US" sz="1078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15 костей, формирующих лицо и органы чувств. Он поддерживает зрение, слух и обоняние, обеспечивая защиту и функциональность.
</a:t>
            </a:r>
            <a:endParaRPr lang="en-US" sz="103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Череп: строение и функции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Позвоночник: отделы и значение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 состоит из 7 позвонков, обеспечивая поддержку головы и её подвижность.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включает 12 позвонков, к которым крепится грудная клетка, защищая жизненно важные органы.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отдел с 5 массивными позвонками поддерживает основную нагрузку тела и обеспечивает гибкость.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Крестцовый и копчиковый отделы срослись, обеспечивая стабильность и опору таза.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строение и функции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состоит из грудины, грудных позвонков и 12 пар рёбер, создавая прочный щит.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её задача — защита сердца, лёгких и крупных сосудов от механических повреждений.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механическую основу дыхания, участвуя в расширении и сжатии лёгких.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верхних конечностей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образован лопаткой и ключицей; ключица соединяет верхние конечности с туловищем, обеспечивая прочность и мобильность.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Лопатка служит площадкой для прикрепления плечевых мышц и обеспечивает широкий диапазон движений руки.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верхней конечности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кость является крупной трубчатой костью, соединяющейся с лопаткой и предплечьем, обеспечивая прочность и подвижность.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Предплечье включает локтевую и лучевую кости, а кисть — 27 мелких костей, отвечающих за точные и сложные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нижних конечностей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тазового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нижних конечностей состоит из трёх сросшихся костей: подвздошной, седалищной и лобковой. Эта слияние формирует прочную основу, соединяющую ноги с туловищем. Кости таза у взрослых образуют единую структуру, которая обеспечивает надёжное крепление нижних конечностей.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таза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 выполняет важные функции: защищает органы малого таза, способствует поддержанию равновесия тела и служит местом прикрепления мышц, участвующих в движении и стабилизации. Его форма адаптирована для распределения веса при ходьбе и стоянии.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опора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самая длинная и прочная в организме, выдерживает вес тела при движении и нагрузках. Она соединяется с тазом в суставе, обеспечивая широкую амплитуду движений и устойчивость при ходьбе.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Голень и стопа: обеспечение мобильности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Голень состоит из большой и малой берцовых костей, которые поддерживают тело и участвуют в движениях. Стопа содержит 26 костей, образующих сложный каркас, способствующий амортизации и балансировке при ходьбе и беге.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нижней конечности: особенности и функции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костей по форме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Трубчатые кости имеют удлинённую полую структуру и служат главным каркасом конечностей, обеспечивая поддержку и движение. Примеры — бедренная и плечевая кости.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 широко распространены в защитных структурах, таких как череп и таз, защищая внутренние органы от повреждений.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 компактны, располагаются в местах, требующих гибкости и точности движений, например, в запястьях и стопах.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 обладают сложной формой и сочетают функции опоры и защиты, как в случае с позвонками, составляющими позвоночный столб.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формы костей в скелете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трубчатых костей обусловлено их числом в конечностях, что напрямую связано с поддержкой и движением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строение скелета адаптировано к максимальной подвижности, при этом сохраняется защита и прочность благодаря плоским и смешанным костям.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справочники, 2022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костной ткани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Органическая часть костей состоит преимущественно из оссеиновых волокон, придающих им гибкость и упругость, что снижает риск переломов при нагрузках.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компонент включает фосфат и карбонат кальция, а также фосфат магния, они отвечают за твёрдость и прочность костной ткани.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органических и минеральных веществ обеспечивает оптимальный баланс между жёсткостью и эластичностью, необходимый для устойчивости скелета.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соединения костей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соединения, такие как швы черепа, обеспечивают прочную фиксацию костей без движения для защиты мозга.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Полуподвижные соединения, например, межпозвоночные диски, допускают небольшие смещения, обеспечивая гибкость и амортизацию позвоночника.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соединения — суставы — предоставляют большой диапазон движений, позволяя конечностям выполнять сложные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соединений костей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типы соединений костей с примерами, показывая разнообразие подвижности и функциональную значимость каждого типа.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соединений костей обеспечивает сочетание стабильности и гибкости, что критично для защиты и движения тела.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7–9 классы»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в суставе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нейромышечной координации при движении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костях человека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Бедренная кость — лидер по размеру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большая кость в теле взрослого человека, достигающая длины до 50 сантиметров. Она выдерживает значительные нагрузки при ходьбе и поддерживает вес тела.
</a:t>
            </a:r>
            <a:endParaRPr lang="en-US" sz="92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Миниатюрный символ — стремечко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Стремечко — самая маленькая кость, расположенная в среднем ухе. Размер её всего 2,5–3 мм, но она играет ключевую роль в звукопередаче.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Эластичность костей младенцев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ребёнка богаты органическими веществами, что придаёт им необычную гибкость. Это облегчает рост и ускоряет заживление повреждений по сравнению с костями взрослых.
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Скелет: фундамент здоровья и подвижности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обеспечивает стабильную опору, защиту внутренних органов и движение, а также участвует в кроветворении. Понимание его строения важно для сохранения здоровья и функциональности организма.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2026-05-09T06:02:59Z</dcterms:created>
  <dcterms:modified xsi:type="dcterms:W3CDTF">2026-05-09T06:02:59Z</dcterms:modified>
</cp:coreProperties>
</file>