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— природные гиганты, формирующие поверхность Земли и влияющие на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Вулканы: загадочные силы Земли
</a:t>
            </a:r>
            <a:endParaRPr lang="en-US" sz="421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вулканы объясняли мифами, постепенно научный подход развивался с XIX века. Извержения Везувия и Кракатау стимулировали изучение вулканов. Современные технологии позволяют детально следить за активностью.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понимание и научный прогресс во вулканологии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образуются на границах литосферных плит — в зонах субдукции, рифтов и горячих точек, где мантия пробивает кору.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магмы вызван внутренним теплом Земли, которое выделяется в результате радиоактивного распада элементов в глубинах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очаги собирают расплавленные породы, накапливая энергию, которая при извержении выбрасывается на поверхность.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вулканов: внутренние процессы Земли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Магматический очаг расположен в глубине и служит резервуаром магмы. Конус формируется из накопившейся лавы и пепла, определяя внешний вид вулкана.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часть и кратер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 — это воронка диаметром от сотен метров до нескольких километров, через которую выходят газы и лава. Жерло представляет собой вертикальный канал движения магмы.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вулкана: основные элементы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Стратовулканы состоят из множества слоев лавы и пепла, обладают взрывным характером извержений и внушительной высотой.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Щитовые вулканы отличаются пологими склонами и спокойным изливанием базальтовой лавы с низкой вязкостью.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Купольные вулканы формируются за счет густой, вязкой лавы, которая постепенно накапливается в форме купола.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Шлаковые конусы состоят из рыхлого пепла и туфов, возникающих в результате кратковременных, но мощных взрывов.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вулканов: разнообразие форм и механизмов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04555"/>
            <a:ext cx="3962400" cy="1882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строения и активности четырёх типов вулканов.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активность вулкана напрямую зависят от свойств магмы и строения основной массы.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USGS,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вулканов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Эффузивные извержения сопровождаются спокойным выливанием лавы, образуя широкие лавовые поля без взрывов.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вулканов: механизм и последствия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Эксплозивные извержения характеризуются мощными взрывами с выбросом пепла, пирокластического материала и вулканических газов.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разрушение инфраструктуры, изменение рельефа и временное снижение температуры вследствие выбросов в атмосферу.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зарегистрированных извержений отражает расширение наблюдательной сети и развитие технологий мониторинга.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подтверждает повышение внимания к вулканической активности и улучшение научных методов фиксации событий.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Smithsonian Institution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извержений по десятилетиям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извержения: примеры и последствия
</a:t>
            </a:r>
            <a:endParaRPr lang="en-US" sz="1995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Везувий, 79 г. н.э.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уничтожило города Помпеи и Геркуланум, причинив смерть около 16 000 человек. Это историческое событие остается одним из самых известных примеров разрушительной силы вулканов.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Кракатау, 1883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взрыв вызвал гигантскую ударную волну, убив 36 000 человек и приведя к образованию нового острова. Извержение повлияло на климат и вызвало глобальную атмосферную турбулентность.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Пинатубо, 1991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Изверглось около 10 кубических километров вулканического материала, что привело к кратковременному снижению глобальной температуры примерно на 0,5°C из-за выброса аэрозолей в атмосферу.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выбросы диоксида серы формируют аэрозольный слой, снижающий температуру и влияющий на погодные условия.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мощные извержения вызывают кратковременные глобальные климатические изменения.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Климатологические исследования, 2022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вулканов на климат: уровни выбросов SO2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газы также влияют на глобальный углеродный баланс, изменяя химический состав атмосферы и воздействуя на климатические процессы на планете.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выбросы вулканических газов способствуют разрушению озонового слоя, что усиливает радиационное воздействие и негативно сказывается на растениях и здоровье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компонентом вулканических газов является водяной пар, достигающий до 80% общего объёма, что существенно влияет на образование облаков и осадков после извержений.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(CO2) составляет до 15%, а также выделяются сернистый газ (SO2) и галогениды, которые вызывают кислотные дожди и оказывают вредное воздействие на окружающую среду.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газы: состав и влияние на атмосферу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живые организмы: восстановление и адаптация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растительности на вулканических почвах Сицилии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извержений вулканов почвы обогащаются минералами, что способствует быстрому росту растений. На склонах вулкана Этна сформировались густые леса всего за несколько десятилетий благодаря плодородной почве.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флора и фауна на островах после извержений Явы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потоки уничтожают прежнюю растительность, но создают условия для появления эндемичных видов. Многие растения и животные адаптировались к таким условиям, что увеличивает биологическое разнообразие региона.
</a:t>
            </a:r>
            <a:endParaRPr lang="en-US" sz="11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 приводили к гибели тысяч людей, например, уничтожение Помпей в результате Везувия и катастрофа в Сент-Пьере с 28 000 жертвами.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Тамбора вызвал массовый голод и погибель 92 000 человек, подчеркивая масштабные социальные последствия природных катастроф.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убытки включают разрушение инфраструктуры и вынужденное переселение жителей, что наносит ущерб региональной и национальной экономике.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риски: людские и экономические потери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482" y="1661225"/>
            <a:ext cx="3756536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и трагических последствий крупнейших вулканов мира демонстрирует взаимосвязь активности и риска для населения.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вблизи активных вулканов увеличивает риск для жизни и требует постоянного контроля.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активные вулканы мира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в культуре: мифы, искусство, литература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Вулкан в древнеримской мифологии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римляне почитали Вулкана как бога огня и кузнечного дела, связывая извержения с его гневом. Этот мифологический образ отражал страх и уважение перед природной силой.
</a:t>
            </a:r>
            <a:endParaRPr lang="en-US" sz="1092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Фудзиямы в японской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 олицетворяла духовное начало и вдохновляла множество стихотворений и картин. Её величественный образ связан с красотой и таинством природы.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в живописи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того времени создавали драматические полотна с изображением извержений Везувия и Этны, что подчеркивало величие и опасность этой стихии в искусствах и литературе.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Сейсмометры фиксируют сейсмическую активность, выявляя движения магмы и предупреждая о возможных извержениях на ранних стадиях.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радиолокация (InSAR) позволяет отслеживать деформации земной поверхности, что помогает прогнозировать изменение давления в вулканических системах.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обеспечивают детальный анализ морфологии кратеров и горячих участков, доставляя данные из труднодоступных территорий без риска для исследователей.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анализ вулканических газов служит индикатором активности и помогает определить вероятность будущих извержений благодаря динамике составных элементов.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и мониторинга вулканов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извержений: изменения и восстановление
</a:t>
            </a:r>
            <a:endParaRPr lang="en-US" sz="2222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вулканического пепла на рост растений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вулканического пепла подавляют прорастание и рост одних видов, но создают новую среду для других, способствуя формированию уникальных экосистем спустя годы после извержения.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после извержения Кракатау
</a:t>
            </a:r>
            <a:pPr algn="l" indent="0" marL="0">
              <a:lnSpc>
                <a:spcPct val="130039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разрушительного извержения 1883 года на вновь образовавших лавовых потоках постепенно появились редкие виды растений и животных, демонстрируя удивительную силу природы в возрождении.
</a:t>
            </a:r>
            <a:endParaRPr lang="en-US" sz="11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 на вулканических территориях используется для отопления жилья, особенно в Исландии, где около 90% домов подключено к этим экологически чистым системам.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районы служат источником добычи минеральных ресурсов, таких как сера и редкие металлы, что играет важную роль в промышленности и экономике регионов.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туризм привлекает путешественников к действующим вулканам Камчатки, Сицилии и Исландии, способствуя развитию местной инфраструктуры и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вулканической энергии и ресурсов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России: природные объекты и научные достижения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Ключевская сопка — гигант Камчатки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Ключевская сопка — самый высокий вулкан Евразии с высотой 4750 м, регулярно извергающийся и привлекающий внимание ученых. Его исследование помогает понять динамику вулканизма.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международные экспедиции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вулканологии и сейсмологии ДВО РАН организует экспедиции на Камчатку, используя современные методы мониторинга для оценки активности вулканов и защиты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остаются ключевыми силами формирования Земли и климата, требуя серьёзного изучения для уменьшения рисков и рационального использования их ресурсов в интересах человечества.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Вулканы: фундаментальная роль и вызовы будущего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2026-05-07T19:41:32Z</dcterms:created>
  <dcterms:modified xsi:type="dcterms:W3CDTF">2026-05-07T19:41:32Z</dcterms:modified>
</cp:coreProperties>
</file>