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 зеркало культуры: основные понятия и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формирует культуру, объединяя традиции, религию и национальную идентичность.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— основа не только жизни, но и культурных отношений: рецепты, традиции и ритуалы отражают историю и образ жизни народов, усиливая социальные связи и идентичность.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 культурный код и социальный феномен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кулинарных традиций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торговые пути способствовали обмену продуктами и рецептами. Например, специи из Востока вошли в европейскую кухню эпохи Великих географических открытий, обогащая её вкусы и методы приготовления.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 и торговли в формировании кухонь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завоеваний на национальные кухни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Монголо-татарское нашествие и финно-угорские племена оказали значительное воздействие на русскую кухню, введя новые кулинарные элементы и адаптируя местные рецепты.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изменения и разнообразие продуктов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способов хранения и переработки продуктов создало условия для появления новых блюд и расширения гастрономического опыта разных народов.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строго запрещает свинину и алкоголь, формируя уникальные пищевые обычаи и ритуалы в мусульманских сообществах.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пищевые традиции: влияние мировых верований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запрещает употребление свинины и смешивание молочных и мясных продуктов, что отражается в разнообразии кошерной кухни.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исключает говядину из рациона, подчеркивая священность коровы и влияя на традиционное индийское питание.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вводит посты, создавая периодические ограничения, которые сопровождаются особыми блюдами и общими трапезами верующих.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11670"/>
            <a:ext cx="4365000" cy="238730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кулинарные исследования,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связь между странами, ключевыми продуктами и культурной символикой, формирующими национальный гастрономический облик.
</a:t>
            </a:r>
            <a:endParaRPr lang="en-US" sz="109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выступают не только как пища, но и как культурные символы, укрепляющие идентичность народов.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Основополагающие продукты и их культовое значение в мировых кухнях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блюда — символы идентичности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Пельмени и блины воспринимаются как культурные знаки России, объединяя людей через традиционные рецепты и семейные обряды. Эти блюда поддерживают национальную самобытность и культурную память.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её гастрономические маркеры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национальной кухни
</a:t>
            </a:r>
            <a:endParaRPr lang="en-US" sz="1413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Борщ, суши или тако становятся не только кулинарными шедеврами, но и элементами «мягкой силы», влияя на международные отношения и укрепляя внутреннее единство.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обеды передают исторические и культурные ценности, поддерживая уважение к старшим и укрепляя семейные узы.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семейных трапез в традиционных обществах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такие как итальянский воскресный ужин или русское чаепитие, формируют чувство принадлежности и обеспечивают межпоколенческий диалог.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трапезы становятся площадкой для воспитания и сохранения культурных норм на бытовом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блюда как отражение культурных традиций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Масленичные блины — символ солнца и весеннего обновления, традиционно связывают народ с природными циклами через богатые обряды и застолья.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символика блинов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гусь в европейской культуре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гусь обозначает достаток и семейное тепло, став неотъемлемым элементом новогодних праздников во многих европейских странах.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пирожки на Китайский Новый год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пирожки символизируют единство семьи и благополучие, их подача сопровождается обрядовыми действиями, укрепляющими традиционные ценности.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интерес к зарубежной кухне указывает на активные культурные обмены и адаптацию новых вкусов.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Euromonitor International,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устойчивый рост популярности международных блюд, стимулируя смешение гастрономических традиций.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распространение национальных блюд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 и пищевые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Средиземноморья способствует выращиванию оливок, винограда и рыболовству, что отражается в легкой, полезной кухне региона с богатством морепродуктов.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рацион и 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сибирские условия обуславливают преобладание мясных и сезонных продуктов, таких как картофель и зерновые, обеспечивающих необходимую калорийность и сохранность пищи.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их влияние на рацион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 инструмент межкультурного обмена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век — внедрение кофе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 распространяется из Абиссинии в страны Ближнего Востока и Европу, становясь символом культурных встреч и изменений в общественной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глобализация гастрономии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 миграции способствуют созданию гибридных рецептов и взаимопроникновению кулинарных традиций мира.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век — распространение картофеля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из Южной Америки становится основой питания в Европе, значительно меняя рацион многих народов и способствуя повышению продовольственной безопасности.
</a:t>
            </a:r>
            <a:endParaRPr lang="en-US" sz="1229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век — популяризация пасты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Паста, изначально из Азии, завоевывает популярность в Италии и за её пределами, становясь основой национальной кухни и культурной идентичности.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традиционно ассоциируется с изобилием и гостеприимством, часто используется в праздничных и ритуальных обрядах, укрепляя чувство общности и единства.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 выступает символом праздника и жертвы, рис в культурах Восточной Азии символизирует плодородие и процветание, что находит отражение в пословицах и народных праздниках.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продуктов в культуре и традициях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обеспечивает быструю и доступную еду, привлекая молодежь, но снижает интерес к традиционным блюдам и несет риски для здоровья.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тенденции: фастфуд, фьюжн-кухня и молодежные привычки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Фьюжн-кухня объединяет элементы разных культур, порождая инновационные блюда и отражая динамику современной глобальной гастрономии.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активно экспериментирует с разными стилями питания, формируя новые привычки и соединив традиции с современностью.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75790"/>
            <a:ext cx="4164900" cy="16317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национальных диет и здорового питания, журналы питания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ингредиенты, блюда и ограничения, отражающие культурные и диетические особенности разных регионов.
</a:t>
            </a:r>
            <a:endParaRPr lang="en-US" sz="1238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кухни поддерживают сбалансированное питание, сочетая полезные продукты с культурными нормами.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питания и здоровье: национальные традиции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разнообразие продуктов отражало социальный статус: дорогие специи и экзотика были доступны знати, в то время как простолюдины питались основными блюдами.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социальный разрыв сохраняется: современные органические и экологически чистые продукты зачастую доступны более обеспеченным слоям.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становится способом выражения принадлежности к определенной социальной группе через выбор продуктов и стилей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отражаются в пищевых привычках, формируя как индивидуальную, так и коллективную идентичность и статус.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 показатель социальной структуры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кулинарного наследия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Диета стран Средиземноморья официально признана нематериальным культурным наследием за её вклад в здоровье и культурные традиции регионов Италии, Испании и Греции.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диета в списке ЮНЕСКО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гастрономия как культурный феномен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получила признание за свою богатую кулинарную традицию, подчеркивающую изысканность и утонченность национальной кухни и её вклад в мировую культуру.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кухня washoku — искусство гармонии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Washoku включена в список ЮНЕСКО за сохранение традиций приготовления, сезонных ингредиентов и культурных ритуалов, подчеркивающих уважение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поговорки, например «Хлеб всему голова», отражают важность продуктов в формировании национального менталитета и жизненных ценностей.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изобразительном искусстве натюрморты с едой символизируют изобилие, материальное благополучие и являются отражением культурных традиций.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использует образы совместных трапез как символ гостеприимства, единства семьи и общинной солидарности.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 языке, фольклоре и искусстве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фастфуда среди молодёжи отражает изменение пищевых привычек и снижение интереса к домашним традиционным блюдам.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молодёжи в России предпочитают фастфуд, что ведёт к утрате традиционных кулинарных навыков и изменению культурного наследия.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Обследование пищевых привычек молодежи,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традиций и современные инициативы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Гастрономические фестивали по всей стране становятся площадками для знакомства с национальными рецептами и поддержания местных традиций. Молодежь активно участвует в мастер-классах и дегустациях.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традиционной кухни привлекают молодёжь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 кулинарии и культуре питания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кулинарных дисциплин в школьные программы способствует формированию у подростков уважения к пищевому наследию и осознанного отношения к еде.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— основа культурной памяти и единства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играет ключевую роль в сохранении традиций, укреплении идентичности и развитии межкультурного диалога, отражая глубинные ценности общества и формируя культурное наследие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2026-05-07T18:44:36Z</dcterms:created>
  <dcterms:modified xsi:type="dcterms:W3CDTF">2026-05-07T18:44:36Z</dcterms:modified>
</cp:coreProperties>
</file>