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Апогей и кризис советской системы: 1945—1991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поднялся до сверхдержавного уровня и одновременно накапливал системный кризис до распада.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СССР оказался среди победителей и быстро закрепился как одна из двух сверхдержав. Страна несла огромные потери, но усиливала влияние в Восточной Европе; противостояние с Западом оформилась как холодная война, а внутри сохранялись командная экономика и приоритет обороны.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 и место СССР в новой международной системе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восстановление: быстрый подъём и высокая цена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1946—1950: Четвёртая пятилетка
</a:t>
            </a:r>
            <a:pPr algn="l" indent="0" marL="0">
              <a:lnSpc>
                <a:spcPct val="130039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Восстанавливались промышленность, транспорт и энергетика: задачи решали в первую очередь через тяжёлую индустрию и оборонный комплекс. Потребности населения учитывались, но отставали от «производящих» отраслей.
</a:t>
            </a:r>
            <a:endParaRPr lang="en-US" sz="1199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1950 года: восстановление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подняли разрушенные предприятия Донбасса, Днепрогэс и ключевые промышленные центры, а также железнодорожную сеть. Это ускорило оборот ресурсов и закрепило индустриальный характер восстановления.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денежная реформа и отмена карточек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Стабилизировали финансовую систему: реформа 1947 года и отмена карточной системы упорядочили денежное обращение. Однако уровень жизни оставался низким, а жилищная проблема — одной из самых острых.
</a:t>
            </a:r>
            <a:endParaRPr lang="en-US" sz="1187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сталинизм: власть, контроль и репрессивная система
</a:t>
            </a:r>
            <a:endParaRPr lang="en-US" sz="207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идеологические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держалось на партийной номенклатуре и органах безопасности, включая систему принуждения и лагерей ГУЛАГа. В обществе усиливались кампании против «космополитизма», «низкопоклонства перед Западом» и инакомыслия.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дисциплина и культ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1940-х — начале 1950-х политическая жизнь опиралась на культ личности И. В. Сталина и строгую идеологическую дисциплину. Цензура и контроль над публичным пространством ограничивали любые альтернативные взгляды.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логика распределения капитальных вложений в 1946—1950-е (учтено по обобщающим историческим исследованиям; точные проценты в слайде не приводятся).
</a:t>
            </a:r>
            <a:endParaRPr lang="en-US" sz="804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 группу «А» поддерживала мощь государства, но темпы восстановления быта и деревни уступали производству средств производства.
</a:t>
            </a:r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системный дисбаланс: ресурсы направлялись туда, где легче обеспечить стратегическую устойчивость, но ширпотреб и сельское хозяйство постоянно «догоняли» позже.
</a:t>
            </a:r>
            <a:endParaRPr lang="en-US" sz="118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послевоенной экономики СССР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«Оттепель»: десталинизация и перемены после 1953 года
</a:t>
            </a:r>
            <a:endParaRPr lang="en-US" sz="2292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культа личности Сталина на XX съезде КПСС стало переломом. Общественное обсуждение стало осторожно расширяться, а политический климат постепенно уходил от прежней атмосферы страха.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съезд КПСС (1956)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реабилитированы многие жертвы репрессий, что меняло судьбы тысяч семей. Одновременно усиливалась гуманитарная направленность политики, хотя основные механизмы контроля сохранялись.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Реабилитации и смягчение наказаний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возможности для культурной жизни: литература, театр и образование получали больше пространства для развития. Появились новые темы и более свободная манера обсуждения общественных вопросов.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возможностей в культуре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внешним миром становились интенсивнее, что усиливало научные и культурные обмены. При этом система оставалась прежней по сути: однопартийность, централизованное управление и цензура.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контакты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хрущёвских реформ: замысел и ограничения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преобразований (идея управления «через обновление») и её практические сбои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2323" y="1508528"/>
            <a:ext cx="3507555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периодизации и характеристик по общим историческим исследованиям (в таблице — качественные признаки).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периода показывают, как менялись лидеры, экономические подходы и политическая логика — от восстановления и жёсткого контроля до перестройки и распада.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методы управления, но системные противоречия — слабая обновляемость экономики, дефицит механизмов адаптации и политический контроль — накапливались, что усиливало кризис.
</a:t>
            </a:r>
            <a:endParaRPr lang="en-US" sz="99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этапов развития СССР, 1945—1991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сохранялись очереди и дефицит многих товаров, а различия между столицей и провинцией оставались ощутимыми. Качество части услуг не успевало за ростом запросов, сдерживая эффект социальной модернизации.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1950—1960-е в СССР заметно выросло городское население. Увеличились масштабы жилищного строительства, расширился доступ к образованию и медицине, а ожидания людей становились более высокими и «городскими».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шире распространялись телевизоры, холодильники, радиоприёмники и отдельные квартиры в типовых домах. Уровень комфорта медленно рос, формируя привычку к массовым товарам и услугам, пусть не всем доступным.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1950—1960-х годов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и сводные статистические обзоры; на слайде использованы индексы динамики без привязки к точным процентам.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урбанизации усиливало спрос на жильё, транспорт и коммунальные услуги, меняя повседневную жизнь и структуру занятости.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постепенный переход к урбанизированному обществу: чем быстрее росли города, тем больше нагрузка на инфраструктуру и тем сильнее требовалась управленческая модернизация.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 СССР и РСФСР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космос и культура как символы советского успеха
</a:t>
            </a:r>
            <a:endParaRPr lang="en-US" sz="2271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над миром: 1957 год
</a:t>
            </a:r>
            <a:pPr algn="l" indent="0" marL="0">
              <a:lnSpc>
                <a:spcPct val="115000"/>
              </a:lnSpc>
              <a:buNone/>
            </a:pPr>
            <a:r>
              <a:rPr lang="en-US" sz="1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1957 года запуск первого искусственного спутника Земли стал событием планетарного масштаба. Он превратил достижения науки в наглядный образ прогресса: металл, высота орбиты и сигнал, который «доказывал» возможность нового этапа технологий. Для общества это выглядело как триумф разума и инженерной школы.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1961-го: Гагарин и новая планка мечты
</a:t>
            </a:r>
            <a:pPr algn="l" indent="0" marL="0">
              <a:lnSpc>
                <a:spcPct val="115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полёт Ю. А. Гагарина сделал космос частью повседневного воображения. На фоне инженерных успехов стремительно развивались ракетостроение и физика, а оборонные разработки получали мощный импульс. Параллельно в культуре «оттепели» усилилась жажда обсуждать будущее — в кино, поэзии и авторской песне.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застоя: внешняя стабильность и внутреннее торможение
</a:t>
            </a:r>
            <a:endParaRPr lang="en-US" sz="199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1964—1982 годах при Л. И. Брежневе внешне система выглядела устойчивой, но управление всё чаще становилось консервативным и менее восприимчивым к изменениям, происходившим в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Кадровые решения менялись медленно: номенклатура закрепляла привилегии, а механизмы обновления работали слабо, что тормозило инициативу и снижало ответственность за результат.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замедлялся, технологическое обновление отставало от ведущих стран, а зависимость от сырьевых доходов усиливалась — это повышало уязвимость при любом ухудшении конъюнктуры.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1980-х обострились хронические проблемы: дефицит товаров, низкая производительность труда и слабая мотивация к инновациям. Исправлять сбои приходилось ценой всё больших затрат.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мировым ценам на нефть и связанной с ними динамике валютных поступлений от экспорта сырья (источники зависят от конкретного набора данных; точные числовые значения в диаграмме условны).
</a:t>
            </a:r>
            <a:endParaRPr lang="en-US" sz="63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также заметны косвенные сигналы проблем: при ухудшении устойчивости сырьевых поступлений росла потребность в импорте, в том числе зерна.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связь «внешних денег» и внутренних дисбалансов: без структурных изменений экономика наращивала зависимость и накапливала слабости плановой модели.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доходы и признаки экономической стагнации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 и обострение международной ситуации
</a:t>
            </a:r>
            <a:endParaRPr lang="en-US" sz="229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затяжная война и нарастание бремени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боевых действий усиливало финансовые нагрузки и политические издержки. Напряжённость отношений с США и их союзниками сохранялась и углублялась.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1979 года — ввод войск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советских войск в Афганистан запустил длительную кампанию почти на десять лет. Конфликт быстро превратился в один из факторов международного напряжения.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кампании — больше 15 тысяч погибших и рост критики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советским потерям (более 15 тысяч погибших военнослужащих) добавлялось общественное сомнение в оправданности войны. Это совпало с внутренними экономическими трудностями.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Перестройка: от надежды на обновление к распаду управляемости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последовательности реформ и их управленческих последствий в политике М. С. Горбачёва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1952" y="1521533"/>
            <a:ext cx="3797247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мерам политики перестройки (1987–1988 годы и изменения политического устройства).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меняли правила экономической и политической жизни. Расширение свободы слова и общественная дискуссия сочетались с ростом дисбалансов управления, дефицитов и инфляционных рисков.
</a:t>
            </a:r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эффект реформ проявлялся в свободе и активности общества, но управленческая и экономическая перестройка шла неравномерно, что усилило дефицит регулирования и снизило авторитет союзного центра.
</a:t>
            </a:r>
            <a:endParaRPr lang="en-US" sz="1014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перестройки и их последствия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 суверенитетов и ослабление союзного центра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республиканских норм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 году республики начали оформлять декларации о государственном суверенитете, утверждая первенство собственных законов над союзными. Это меняло баланс полномочий в пользу регионов.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суверенитете РСФСР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1990 года была принята Декларация о государственном суверенитете РСФСР. Она усилила политический сигнал: центр всё труднее задаёт повестку и рамки для решений в республике.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 центра над управлением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постепенно утрачивал контроль над экономикой, бюджетом, кадровыми решениями и политической повесткой. Размывалось единое правовое пространство, а союзные органы действовали всё менее эффективно.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собственной системе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августа 1991 года РСФСР стала политическим ядром на территории бывшего СССР и правопреемником союзного государства. Перед ней встали задачи формирования новых институтов, перестройки экономики и выстраивания собственной правовой системы.
</a:t>
            </a:r>
            <a:endParaRPr lang="en-US" sz="1268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перехода и ключевые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связаны символы нового этапа: российский триколор, Белый дом в Москве и карта распада СССР. На повестке одновременно — правопреемство, приватизация, обновление власти и сложное наследие советского периода.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Федерация: преемственность и начало новой государственности
</a:t>
            </a:r>
            <a:endParaRPr lang="en-US" sz="1676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ранжирование факторов по итогам анализа исторических процессов (конкретные численные доли в круговой диаграмме условны и отражают относительную значимость).
</a:t>
            </a:r>
            <a:endParaRPr lang="en-US" sz="742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общего экономического спада, усиливались управленческие перекосы: старые рычаги регулирования не обеспечивали устойчивости, а новые механизмы формировались слишком медленно.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объясняется накоплением взаимосвязанных кризисов. Системные слабости экономики и управления накладывались на политическую потерю легитимности и координации между центром и республиками.
</a:t>
            </a:r>
            <a:endParaRPr lang="en-US" sz="106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распада СССР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1945—1991 годов стала поворотной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прошёл путь от восстановления и статуса сверхдержавы к системному кризису и распаду. За достижения — мощь, оборона и космос — пришлось заплатить неустойчивостью экономики и политической модели. К 1991 году накопились дефицит доверия, стагнация и кризис союзного управления, показав пределы мобилизационной схемы без обновления.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2026-05-12T22:14:44Z</dcterms:created>
  <dcterms:modified xsi:type="dcterms:W3CDTF">2026-05-12T22:14:44Z</dcterms:modified>
</cp:coreProperties>
</file>