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гидроидные — важные жители пресных и морских водоёмов.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Класс Гидроидные — удивительные обитатели вод
</a:t>
            </a:r>
            <a:endParaRPr lang="en-US" sz="22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появились более 500 миллионов лет назад и населяют морские и пресноводные экосистемы по всему миру. Их биологическое разнообразие и экологическая роль делают их важным объектом изучения.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Гидроидные: древние создания и их значение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связи в типе Кишечнополостные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относятся к типу Кишечнополостные и тесно связаны с сцифоидными медузами, кубомедузами и кораллами. Они имеют радиальную симметрию и уникальные строения.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класса гидроидных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гидроидных описано около 3700 видов, разнообразных по форме и образу жизни. Они варьируются от одиночных гидр до крупных колониальных организмов.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симметрия — характерная особенность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гидроидных тело симметрично относительно центральной оси, что облегчает восприятие среды и питание, особенно в их водной среде обитания.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в систематике: близкие родственники и виды
</a:t>
            </a:r>
            <a:endParaRPr lang="en-US" sz="2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679217"/>
            <a:ext cx="1116300" cy="992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679217"/>
            <a:ext cx="1116300" cy="992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5592" y="1648250"/>
            <a:ext cx="922425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строение гидроидных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Трёхслойное тело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наружного слоя эктодермы, внутреннего энтодермы и студенистой мезоглеи между ними.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полипа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стадия — неподвижный полип с цилиндрическим телом, крепящийся к субстрату с помощью подошвы.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Книдоциты — стрекательные клетки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клетки, вооружённые ядовитыми нитями, служат для охоты и защиты.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симметрия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устроено радиально, что помогает в восприятии раздражителей со всех сторон.
</a:t>
            </a:r>
            <a:endParaRPr lang="en-US" sz="8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полипы: гидра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— пример одиночного полипа, способного к самостоятельному существованию и размножению почкованием.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 разделением труда
</a:t>
            </a:r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колониях разные полипы специализируются: одни ловят пищу, другие защищают, третьи участвуют в размножении, обеспечивая эффективность всего организма.
</a:t>
            </a:r>
            <a:endParaRPr lang="en-US" sz="867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Ветвящиеся колонии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морские гидроидные образуют сложные разветвлённые колонии, которые могут достигать значительных размеров и обеспечивают коллективное выживание.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полипов и колониальных образований
</a:t>
            </a:r>
            <a:endParaRPr lang="en-US" sz="23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Медузоидная стадия в развитии гидроидных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Свободноплавающая медуза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Медузоидная форма — маленькая прозрачная медуза, которая плавает в воде и несёт половые органы для размножения. Она обеспечивает переход к половому поколению.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размножении и расселении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стадия помогает гидроидным быстрее распространяться, увеличивая генетическое разнообразие и адаптацию к новым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гидроидных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развития и размножения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гидроидных водной среды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гидры— одиночные организмы, не имеют медузоидной стадии и размножаются почкованием или половым способом.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гидроидные формируют большие колонии с развитой медузоидной стадией, что повышает их выживаемость и расселение.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преимущественно на камнях и водорослях в морях, в то время как пресноводные гидры прочно закрепляются на грунте.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виды обладают большим биологическим разнообразием и специализированными функциями в своих колониях.
</a:t>
            </a:r>
            <a:endParaRPr lang="en-US" sz="10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родов и их виды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Obelia характеризуется наибольшим числом видов среди гидроидных, что отражает адаптивное разнообразие класса.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широко распространились в морских экосистемах, особенно в тёплых водах, тогда как пресноводные виды менее многочисленны.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гидробиологов,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гидроидных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Книдоциты — специализированные клетки, содержащие жгучие нити, мгновенно выбрасывающиеся при прикосновении к добыче или врагу.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Яд, содержащийся внутри, быстро парализует мелких животных, обеспечивая эффективное питание и защиту от хищников.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Простой, но надёжный механизм делает этих животных успешно приспособленными к жизни в разнообразных водных условиях.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способы охоты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захватывают пищу с помощью щупалец, покрытых стрекательными клетками — книдоцитами. Они ловят мелких ракообразных, планктон и другие микроорганизмы, направляя добычу к ротовому отверстию.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поддерживают симбиоз с зелёными водорослями (Zooxanthellae). Этот союз позволяет им получать дополнительный источник энергии через фотосинтез, расширяя спектр пищевых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 обитания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населяет широкий диапазон водных экосистем — от мелководных прибрежных зон до глубоких пелагиальных слоёв. Они прикрепляются к камням, водорослям и различным субстратам, адаптируясь к разным условиям.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Экосистемная функция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гидроидных способствуют фильтрации воды, удаляя частицы и микроорганизмы. Они создают укрытия для молоди рыб и планктона, поддерживая биоразнообразие и здоровье водных сообществ.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экологическая роль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и размеры представителей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между родами по продолжительности жизни и размерам. Вид Hydra живёт до 3 лет, а мультиклеточные колонии Physalia могут достигать до 50 метров в длину.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представители класса варьируются по жизни и размерам, что отражает их адаптации и экологические роли.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Biological Reviews, 2021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регенерации и биологические эксперименты
</a:t>
            </a:r>
            <a:endParaRPr lang="en-US" sz="2147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Гидра обладает способностью восстанавливать повреждённые или утраченные части тела, включая щупальца и голову, благодаря интенсивному делению стволовых клеток. Эта уникальная регенерация привлекает учёных для изучения процессов восстановления.
</a:t>
            </a:r>
            <a:endParaRPr lang="en-US" sz="995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Исследования на гидрах помогают понять механизмы регенерации и старения у многоклеточных организмов. Эти эксперименты способствуют развитию медицины и биотехнологий, связанных с лечением ран и болезней.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в пищевых цепях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Их колонии создают поверхность для обрастания, предоставляя среду обитания и защиту для более мелких беспозвоночных, что поддерживает разнообразие и устойчивость экосистем.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Гидроидные служат пищей для множества мелких рыб, моллюсков и морских звёзд, занимая ключевую позицию в пищевых цепях водных экосистем прибрежных зон.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Изменения численности гидроидных влияют на баланс хищников и жертв, воздействуя на структуру и функционирование прибрежных биологических сообществ.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 человека и других животных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сифонофоры, например Physalia physalis, при контакте вызывают болезненные ожоги, зуд и раздражение у людей. Их крупные колонии особенно опасны для купающихся в морях.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гидроидные ядовиты для человека, но их токсины смертельны для рыб и мелких ракообразных, что делает их эффективными в защите и добыче пищи в природных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гидроидных в научных исследованиях
</a:t>
            </a:r>
            <a:endParaRPr lang="en-US" sz="2446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для изучения регенерации и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— удобный объект для наблюдения за регенерацией и эмбриональным развитием благодаря прозрачности тканей и простоте строения. Это позволяет изучать клетки и процессы в реальном времени под микроскопом.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старения и программируемой клеточной гибели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проекты изучают механизмы старения и апоптоза у гидры, что помогает раскрыть общие биологические принципы, применимые и к сложным организмам, включая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Physalia physalis — «португальский кораблик»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представляет собой колонию, достигающую до 50 метров в длину. Он обладает одним из самых мощных ядов среди гидроидных, опасным для человека и морских животных.
</a:t>
            </a:r>
            <a:endParaRPr lang="en-US" sz="749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Hydra vulgaris — лабораторная звезда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пресноводная гидра используется во многих исследованиях регенерации. Прозрачные ткани и быстрое восстановление делают её идеальной моделью в биологии развития.
</a:t>
            </a:r>
            <a:endParaRPr lang="en-US" sz="749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Obelia longissima — рекордсмен по длине колоний
</a:t>
            </a:r>
            <a:pPr algn="ctr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Обелиа образует длинные ветвящиеся колонии, некоторые из которых достигают значительных размеров. Это способствует их успешной жизни в разнообразных морских условиях.
</a:t>
            </a:r>
            <a:endParaRPr lang="en-US" sz="75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представители класса: интересные факты
</a:t>
            </a:r>
            <a:endParaRPr lang="en-US" sz="24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 и новые открытия
</a:t>
            </a:r>
            <a:endParaRPr lang="en-US" sz="2815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 десятки новых видов гидроидных с уникальными адаптациями. Они расширяют представления о биоразнообразии и экологической роли класса.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генома гидры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генома позволила выявить гены, ответственные за регенерацию и длительную жизнь, что усиливает потенциал применения в медицине будущего.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 биотехнологиях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 способствуют разработке методов восстановления тканей и лечения заболеваний, опираясь на механизмы, выявленные у гидроидных организмов.
</a:t>
            </a:r>
            <a:endParaRPr lang="en-US" sz="9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раскрывают богатство форм и процессов в природе. Их исследование углубляет знания о развитии, регенерации и взаимодействии организмов, помогая сохранять и изучать водные экосистемы.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гидроидных в понимании жизни и экологии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2026-05-08T22:29:34Z</dcterms:created>
  <dcterms:modified xsi:type="dcterms:W3CDTF">2026-05-08T22:29:34Z</dcterms:modified>
</cp:coreProperties>
</file>