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в Древней Греции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 мир древних соревнований, Зевса и славы полисов.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Олимпия — сердце древних игр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Греции, среди священных рощ и храмов, Олимпия стала местом, где спорт, вера и общая память греков соединялись в единый праздник.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появились Олимпийские игры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греки связывали возникновение игр с подвигами Геракла и легендой о царе Пелопсе, поэтому соревнования считались не просто развлечением, а событием с особым смыслом.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776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ранняя известная запись о победителе относится к 776 году до н. э. Победителем стал Короиб из Элиды, и эта дата считается началом истории игр.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на 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зафиксированных состязаний Олимпийские игры стали регулярным праздником, который проводили раз в четыре года и который постепенно приобрёл общеэллинское значение.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свободные мужчины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 играх могли лишь свободные греческие мужчины. Это подчёркивало, что Олимпия была не для всех, а для определённой части общества, обладавшей правами и гражданским статусом.
</a:t>
            </a:r>
            <a:endParaRPr lang="en-US" sz="133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вне соревнований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 к состязаниям не допускали, а замужним женщинам было запрещено даже присутствовать на стадионе. Такое правило резко отличало древние игры от современных спортивных праздников.
</a:t>
            </a:r>
            <a:endParaRPr lang="en-US" sz="133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без одежды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Атлеты соревновались без одежды. Для греков это означало открытость, свободу движений и равные условия перед правилами, где главным были сила, техника и выдержка.
</a:t>
            </a:r>
            <a:endParaRPr lang="en-US" sz="1452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для полиса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считалась личным достижением спортсмена, но одновременно приносила честь его родному городу. Поэтому успех атлета воспринимался как повод для гордости всего полиса.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мог участвовать в состязаниях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646834"/>
            <a:ext cx="4164900" cy="1806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состязаний древней Олимпии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основные соревнования, их правила и то, чем они отличались друг от 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программа была очень простой, но со временем стала разнообразнее и привлекательнее для зрителей.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описания Олимпийских игр; сведения об олимпийской программе в Древней Греции
</a:t>
            </a:r>
            <a:endParaRPr lang="en-US" sz="13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программа игр со временем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программы отражало растущий интерес греков к разным видам состязаний и к более сложным формам спортивного соперничества.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этап, тем больше дисциплин: от одного бегового старта к крупному многовидовому празднику.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сведений об Олимпии и развитии античных игр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стадион без трибун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 в Олимпии не напоминал современную арену. Это было открытое пространство, где зрители стояли или сидели на склонах вокруг дорожки, наблюдая за бегом и борьбой почти вплотную.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Ипподром для колесниц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ипподроме проходили самые шумные и опасные состязания — гонки колесниц. Здесь важны были не только скорость, но и точный расчёт, потому что поворот мог решить исход заезда.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Святилище Зевса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 спортивными площадками находилось святилище Зевса. Там приносили жертвы богам и проводили священные обряды, поэтому Олимпия воспринималась как место, где спорт и вера были неразделимы.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 и места соревнований в Олимпии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атлетов и правила честной борьбы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играми атлеты месяцами тренировались, соблюдали строгий режим и особую диету. Для успеха требовались не только сила и ловкость, но и дисциплина каждый день.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Клятва перед Зевсом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статуей Зевса спортсмены давали клятву соблюдать правила. Этот обряд напоминал, что победа ценится только тогда, когда она достигнута честно.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за обман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подкуп, ложь или нарушение правил назначались штрафы. В Олимпии строго следили за честной борьбой, чтобы состязания сохраняли уважение зрителей и участников.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Позорные статуи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нарушителей могли ставить специальные статуи как знак позора. Так все видели, что обман в Олимпии не приносит славы, а только стыд.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 праздник Олимпийских игр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на основе античной традиции Олимпии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победителя и слава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Венок из оливы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Победителю вручали венок из ветвей дикой оливы. Это была не богатая награда, а знак особой чести, который показывал, что спортсмен добился высшего признания.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Триумф дома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Чемпиона могли встречать как героя в родном городе, ставить ему статуи и дарить почётные места. Его успех прославлял не только его самого, но и весь полис.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важнее богатства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ценностью считались не деньги, а слава и уважение. Для древнего грека такая победа была важнее материального подарка, потому что её помнили 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Олимпийские игры были важны для греков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греков Олимпия была местом, где спорт, вера и соперничество существовали вместе и придавали празднику особую силу.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смыслом игр было служение богам, а состязания и единство полисов усиливали их значение для всей Эллады.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античной традиции и обобщениям историков Древней Греции.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победители древних игр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Короиб из Элиды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Короиб вошёл в историю как первый известный победитель Олимпийских игр. Его имя сохранилось в источниках, потому что с него начинается надёжно датируемая история состязаний.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Милон Кротонский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Милон прославился как выдающийся борец и стал символом силы в античном мире. Его успехи показывают, что олимпийский чемпион мог стать легендой ещё при жизни.
</a:t>
            </a:r>
            <a:endParaRPr lang="en-US" sz="1456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Родосский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Родосский много раз побеждал в беговых состязаниях и считался одним из самых знаменитых атлетов Эллады. Его пример особенно ценили за выносливость и постоянство.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для Эллады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таких спортсменов были важны не только лично для них. Каждое имя становилось гордостью родного города и частью общей памяти греков о лучших атлетах.
</a:t>
            </a:r>
            <a:endParaRPr lang="en-US" sz="14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Победители, города и виды спорта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что в Олимпии важны были не только личные достижения, но и то, какой город представлял атлет.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атлета приносила славу его полису, поэтому успех в Олимпии воспринимался как достижение целого города.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исторические свидетельства и традиционная историография Древней Греции.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Святилище Зевса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Олимпия была прежде всего священным местом, где почитали Зевса Олимпийского. Именно поэтому игры воспринимались не просто как спорт, а как часть большого религиозного праздника.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и молитвы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состязаниями греки приносили богам жертвы и обращались с молитвами. Такие обряды сопровождали праздник и подчеркивали, что успех на играх зависел и от благоволения богов.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характер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алтари и другие постройки делали Олимпию центром поклонения. Для древних греков это было пространство, где торжественные обряды и состязания соединялись в единое событие.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Олимпия как религиозный центр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различия в греческом обществе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свободные мужчины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Участниками Олимпийских игр могли быть только свободные греческие мужчины. Такое правило показывало, что спорт в древности был тесно связан с гражданскими правами и происхождением.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женщин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 к соревнованиям не допускали, а замужним женщинам запрещалось даже присутствовать на стадионе. Это подчёркивало строгие нормы древнегреческого общества.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рабов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тоже не могли выступать на играх. Олимпийский праздник отражал не равенство всех людей, а только особый статус свободных граждан полисов.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полиса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воспринималась как личная доблесть атлета и одновременно как честь для его семьи и города. Поэтому успех в Олимпии был делом всего полиса.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историки узнают об Олимпийских играх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и археологические сведения дополняют друг друга, поэтому историю Олимпии можно восстановить достаточно подробно.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знаний дают раскопки и античные тексты, а надписи и изображения уточняют детали жизни и состязаний.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Геродот, Павсаний, Пиндар; археологические исследования Олимпии.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древние игры прекратились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изменение религии и политики в Римской империи привело к запрету древней традиции.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6923" y="2186677"/>
            <a:ext cx="279037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9441" y="2186677"/>
            <a:ext cx="239175" cy="31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9992" y="1798621"/>
            <a:ext cx="279037" cy="318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от древней Олимпии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Руины святилищ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Олимпии сохранились остатки храмов и священных построек. Они помогают представить, каким важным и торжественным было это место для древних греков.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обнаружили стадион, где проходили беговые состязания. Сегодня его руины позволяют увидеть, как выглядело пространство для соревнований без привычных трибун.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и надписи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статуи и надписи рассказывают о богах, победителях и правилах игр. Благодаря им учёные узнают имена атлетов и важные детали праздника.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Олимпия остаётся одним из самых известных археологических памятников Греции. Её находки помогают изучать не только спорт, но и религию, искусство и жизнь древнего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древних игр с современными Олимпиадами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776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известные Олимпийские игры проходят в Олимпии и становятся важной традицией Древней Греции.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394 год н. э.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Феодосий I запрещает языческие праздники, и древние игры прекращаются на многие века.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1896 год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Олимпийские игры возрождают в новом виде, сохраняя память о древней Олимпии и идею честного соперничества.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Олимпия: спорт, вера и слава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в древности объединили религию, соревнование и чувство общегреческой общности. Их традиция пережила века и стала частью мировой спортивной культуры.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2026-06-01T00:01:57Z</dcterms:created>
  <dcterms:modified xsi:type="dcterms:W3CDTF">2026-06-01T00:01:57Z</dcterms:modified>
</cp:coreProperties>
</file>